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A44CC-02F6-6862-C836-095F1C548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EF2518-8180-E362-991D-BCA1B96E3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BC990-9214-1B67-1B51-766A9FEA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58D3-8299-4840-B957-52094E6364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D604D-DFD0-B313-CB76-AF4D00BE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FB9A3B-A0EF-116A-F6D8-B514AE09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F8A-B382-4345-850A-89479CC4E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68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40207-6F8C-8AD4-F0E3-E2F895B9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F7B2AA-D0C8-969E-D4B2-D077BB6EE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C11E-F275-0CC2-B21F-74A3805F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58D3-8299-4840-B957-52094E6364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1E55C-5C95-1B85-9BD9-9F636E79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E72B7D-C447-8CC8-32B8-08C865AF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F8A-B382-4345-850A-89479CC4E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16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9259E4-819D-2AC4-7DC8-5BC78E985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155BE7-F674-6304-C02A-4572E075B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3825B-2249-BD09-D242-F01BF87F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58D3-8299-4840-B957-52094E6364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A3AB6-E913-4FC4-1A17-2880D367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9BBD9-4CE1-33DB-1574-DA4E4A12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F8A-B382-4345-850A-89479CC4E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7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F8B14-230F-A3F6-DE70-38B6A9AC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563C1-BFB0-CB8D-D2CA-B5B7126E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0E0EFF-D6B5-B90A-CB18-952CEA04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58D3-8299-4840-B957-52094E6364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76816-C4DE-1579-B109-B5D30DA4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B714A-B8D8-1747-C540-EEC9F0DB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F8A-B382-4345-850A-89479CC4E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2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EDB8B-2C7D-892B-CF93-58B8DCCD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A72951-44A6-F11E-7995-B56161596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0D54C-B83D-C253-9D26-DDB834BC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58D3-8299-4840-B957-52094E6364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18062-9434-BBD6-1F34-92D2DCFB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0DC7C-3BCC-4B54-27A0-08B6BF01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F8A-B382-4345-850A-89479CC4E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E575F-CA78-8AD3-FE4A-58CBF14C1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50E2CB-CB51-279B-56E5-0EEEF0CE3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426F93-DDAE-71A3-1FB4-2FFE69C9C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FAF6EE-18A7-BB5B-7250-4AD13359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58D3-8299-4840-B957-52094E6364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598CD6-E0A6-0CCF-9675-972F4763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040A17-ECB3-6E1E-7372-5FD5BC13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F8A-B382-4345-850A-89479CC4E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28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C718D-7417-E5E4-0C09-E36813D0E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6646AA-8F39-63D3-3515-A5009EDF2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87474F-2313-45AA-6158-9CFE512BD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605529-99E8-6AAF-F3D3-F52B8FBDB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F40152-AD3D-2DEE-1DEE-4D979D887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60F4B2-52E8-2901-5858-C5033BA0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58D3-8299-4840-B957-52094E6364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F66E1B-0F6B-622D-2527-774299A1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9B2D83-08D9-C125-B526-1FE87E2B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F8A-B382-4345-850A-89479CC4E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41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076C0-2A6B-4394-9117-2E423298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7D9269-C47A-A1AF-D799-1E76BAFF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58D3-8299-4840-B957-52094E6364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D7FF67-D953-53AD-10F0-AA470606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B835B2-7C0B-75F3-FC9D-85720827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F8A-B382-4345-850A-89479CC4E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75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7FF02F-FA67-9CBD-43BB-B37B0A8C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58D3-8299-4840-B957-52094E6364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275566-D4AC-E3D4-93C3-BF35855D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09B496-9E7F-A364-95BB-CC951595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F8A-B382-4345-850A-89479CC4E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870E6-A842-2D9D-9027-A8114729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197C65-799E-52A3-E457-AF5972127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F90A02-96AA-0A5E-1EDE-F64E04E44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3113CD-ACDE-A9E1-C475-9F4D4E0B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58D3-8299-4840-B957-52094E6364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6BF94-36BE-CBB4-6616-787AF58D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E3E28F-B880-37D5-3890-2A6869B2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F8A-B382-4345-850A-89479CC4E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74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64CEE-258A-A002-2366-E02BF43C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EE5A2B-983E-A8EA-02D8-8D2265E31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CA3D1-1252-70E0-41A5-CB035FD86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B345A8-5D82-7814-EBCE-F1D1C109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58D3-8299-4840-B957-52094E6364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2B5104-85FB-D328-A18B-D8B05ED0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A6596F-A3B3-5690-BC9E-1DAFA1AE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F8A-B382-4345-850A-89479CC4E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13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2363E7-4DBB-6AE9-51C0-A3FF1F8A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40501C-0D4F-DEFE-C460-EB1573E80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7BF62-9F4E-E3B8-F329-1B817CB23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58D3-8299-4840-B957-52094E6364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DFBE3-58DD-10C0-5479-D06CCD67E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50A58-949A-0459-554F-3068396E2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B2F8A-B382-4345-850A-89479CC4E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2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5378" name="Picture 2" descr="10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2024-03-10T21:24:32Z</dcterms:created>
  <dcterms:modified xsi:type="dcterms:W3CDTF">2024-03-10T21:24:32Z</dcterms:modified>
</cp:coreProperties>
</file>