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D05F8-E761-8453-DA4E-76EAC9472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2880A2-861E-BCAA-5937-49967E4A7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0174F-D2F7-A1DC-C11B-55AB4798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DE00D-356C-A277-A5A5-60A72866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C6000-6191-23CA-4BD3-30096075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9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0A9C8-3141-C9BC-D9E8-6C76E535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E0EA4-4FD0-1EBC-1CFE-692C5A85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A169-3E76-8A12-DBF7-1507B1AD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753F9-2488-4DCE-DE20-0CF957A6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D3AC8-B107-0E76-5A76-3CFE2E94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713A07-4735-AA6A-966A-1F7983CF9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8DEDC1-CC27-B3A6-6BE1-3B88E4777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DAC22-4031-2DB5-737F-86346451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45DF4-16A6-E8CE-BA27-E4C47B17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78098-8476-7D8B-EDD1-23F6EF3E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4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CA17C-7E76-6695-1053-12F74D1B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7FCE7-BDAB-4E5B-9E82-C68F4EBE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7390B-E13D-5F75-5820-6C5140FD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276D6-5F22-6269-43B3-E1B03CDF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FA6AA-8E80-166C-CF60-00B1786C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5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EC444-255B-799E-8EB1-7D6C155F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6A1E22-2150-C275-3E66-A4E29FC44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C7754-1F73-4986-8030-408A7082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8C162-F025-E787-6C97-96695409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D56E0-C38C-34B5-0F65-186F637E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1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DEC0F-102F-70A2-B295-40D8F53D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FBC71-C968-BB25-68B8-8A2842A67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D14BF-D8B8-5E92-B827-88D3B91DF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A4699D-BAF7-53D4-AE21-95A9BCF9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00A17-CCA7-EF27-9464-E0C4097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3CE5AE-E16C-BBA8-9015-191385E2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9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ED6C5-94BD-38F5-B196-F57633DE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D6ADA2-C980-C30E-EE76-6B52F04C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17EB7B-51FF-5169-C710-FDDF22674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5CDE60-E7A7-BA1F-5A40-D345F6583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9A130A-5F93-2781-1C42-E34F8E809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AF39AC-82F4-E4D3-B18D-018C984D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FB6FDA-E70C-B054-4B60-4A8898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F8BFC2-19CF-FCDD-D73F-7B131E83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7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CABEB-F48B-C316-09A1-143ED7C7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229AA5-59EA-1E97-8158-443305FB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0DBEDD-AB20-716E-585D-51C8158B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CF6DF-A6E6-2004-07E1-D83C1F82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9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636174-0410-73FD-CBC7-11269458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E78C67-7865-0EB0-4836-31C979B2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E94CE-56B2-6EF6-6B74-05059840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2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B1A87-E33E-203C-8DCD-7D12A051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8EBFB-CFE3-6EDE-C987-2B13E4A39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341CB-B605-F9A1-922B-5348AA8D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3DC5F1-8FAB-7874-F823-67E170DE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8EC61-26CC-C406-EAAD-12F415B0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D484B-D665-B8DA-729B-5F80326A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7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39839-A2F9-350C-73A3-7C393BC0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876703-5D44-5FDB-E022-A94C18B38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3F0B34-507D-6B28-12A4-3255BA77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18200-559D-AC6F-2746-96517A3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B7BB17-89E2-7E13-FB0E-836B17E4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2F962F-7521-E02D-BF15-D9DBC93E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70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617E96-DAF7-8DC5-5DF1-7595CE7A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4CD60-F5EA-FDFB-85EB-67D29CDA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10DA2-2E36-8253-BA27-8A6978371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76CE-CB6C-4C63-A7E4-8CF0E1059C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CD006-DD7A-B0B4-F895-1F019DD5E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45AEF-D5DD-4FDC-0454-1BEC61EB5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CE35-E287-4405-8810-4464D3453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5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474" name="Picture 2" descr="11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2024-03-10T21:24:50Z</dcterms:created>
  <dcterms:modified xsi:type="dcterms:W3CDTF">2024-03-10T21:24:50Z</dcterms:modified>
</cp:coreProperties>
</file>