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385F-A857-FB28-2138-FAA76C75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53AF3-64DC-52BC-E661-96EF25DB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A400-5F1A-5948-A7BF-38618A1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49F5-55E3-CF0E-05FB-4150D92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A0308-4AF5-B927-63A4-39115AF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DD33-1E85-BE8F-75AA-2F3B504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106FC-F3CA-C16B-E6A0-F4781817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41A7C-424F-AE92-B74A-2796FC2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9EA3-8559-9B11-6D8F-6D8F500F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88203-8F13-BE06-9AD6-3FEC0E6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7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D5EB7-6F68-5960-8111-523FFF096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E4262-36EB-E16D-C6AC-E6FC673C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DB0A1-FCA9-F255-063F-3BE828F0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C91CC-D2BC-4635-6095-7BBA7913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7C2FF-F3C4-560D-4DC9-3C8A41B9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D5CEC-9E3B-EE70-829F-CF70912B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69A9-9A0A-1DFE-E45E-DEBFDE41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6B155-7B3F-01DD-FB7E-58D9808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8B3C5-0502-DCC2-B4C7-BA91EB58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55C9-D542-244B-4DC0-6D15401C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DAF08-5451-F53A-6219-4E03F8D9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5869-4D4D-8C32-5DE0-61A82A1F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D130F-EC7F-5639-6321-6E54545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B04A-91D1-E63E-5325-0E432D0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39DEC-DB2F-5DF9-F0CE-79DE8978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AEAE-9536-71E8-6895-0D3420F4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2AD2-DDCF-99DA-2339-7DF2172A6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68F11-F4BF-40B7-AFD9-F6F8C832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C7C34-B336-4F55-619B-05846DB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C0848-CA47-3670-905D-C00DBD9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3B95F-0C4F-7C3F-9F19-A794EAA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93FB4-B7BE-9E1F-66D7-12CCD8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3D167-5AAF-69AC-F319-5A687064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97156-5653-6900-F9D5-0EC63DF9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C9ED9-72D4-ED10-6E47-425B5E595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9DEC1C-062F-3571-6C5F-B922F00A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25AE8-7E20-439D-4FD8-A7886B8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8B745-B707-8332-F220-A0D18E04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F8ABA9-D326-BA15-3F25-A811974B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FC1E-2CEA-AAFC-F476-6DF86644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30B46-1CA2-67C6-A487-E841D8A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C1A1D-DFA4-18A4-C611-25F497C1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A538F-76E0-B8EC-D9D1-A6FD05A1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F53712-AE02-94EA-CE55-A9B13F35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DD211-A89F-E72C-E548-5D7D52DC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CF01E-2A10-65E0-11C7-B1F3E5D8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A880-13EA-A62D-18F1-ED42BFF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0CC2-7146-380D-1487-8751CCA4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947D0-9D4B-D420-1B3B-6579A536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37E1-6E6C-93BB-4407-4649F359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448E-34C2-AE38-F22D-AD59FBA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EC468-0D0D-AF7E-F59D-0738920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11CF-FD63-8610-2325-A16A181A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2F74A-7EDF-B800-642A-70B75E6C9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0475B-B4AA-9A45-4651-E9128D16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E3CD-0A6A-E6D9-BA75-A84244C4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A1C54-9009-CD0C-C947-70FC6584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A2E3E-EB1A-F08E-46B4-700393CC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F1CE1-22AD-8C63-62E4-3B598889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917-749F-5B19-C412-2DED73A5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1EF9E-E20C-2471-33E2-B51292A1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DAD97-CE90-44FA-3199-965F6E2E7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295C2-8E48-4B35-4633-B6623B841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570" name="Picture 2" descr="1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4595" name="Picture 3" descr="11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-14288"/>
            <a:ext cx="9205913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2024-03-10T21:25:08Z</dcterms:created>
  <dcterms:modified xsi:type="dcterms:W3CDTF">2024-03-10T21:25:08Z</dcterms:modified>
</cp:coreProperties>
</file>