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48E7-E74C-C003-F25B-1E7F202C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1F127-D878-AB2B-8174-88BA011C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359C2-F6F8-3E62-1658-6506B19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B7902-9BC6-879C-7243-9634BE1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07CE0-BB3A-D042-DB2C-75A59599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5472-54BC-F342-F12D-D9E364F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3BB80-591B-684F-541A-0F70BEE7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61700-0A7A-7F31-24A4-6CB00668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3E0F-A901-4561-5B81-7104BE79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95E4E-88EC-35ED-1CE6-C3A0229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CDED42-2441-6486-684A-D73CFAFF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85245-DF2B-EA15-05A0-EB4CB477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D4FBD-FDA5-9770-AF56-49E2CC6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07846-7917-9958-884D-79935557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898BF-59B2-EE9D-64B0-4F307D7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066EC-52CE-2D5A-23DE-8EE211F9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B3FEE-1CD1-E6E4-62C6-CA2D5055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F43B8-A970-F638-6F19-A507E11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8BFAB-8B45-144E-19C0-A1593938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C6CD6-E50F-9D84-FABA-517620C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CD652-DEEE-1E2A-49C5-6E130919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6BB6-E331-3C81-80AE-7E0D0930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EE641-E751-8605-7AC2-E9E924C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B0502-62E4-8692-26BA-36B1AA7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1235-E8E9-223E-2418-84981972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9773-35CD-865D-C5D1-4C0D07A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7A47A-B386-6D66-7D1D-F002F973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43412-5962-425D-795F-7FBA9CB5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2C7D3-C3FB-B025-A86F-43566A68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FE49B-B533-71D9-DD8D-78FBF0D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8B1A-6FEA-057C-D551-7F7282D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AF54-5C2B-B469-5E37-3834DFD9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A9381-D8F2-CC7C-769F-68BC7217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A0580-69A9-6948-F90C-F64795B6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6627A-A2D2-2D50-3FB4-13312FECB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93DC4C-EF55-1D8B-7DBF-BBD6D998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FE473-8C6A-D23C-5ABE-5BC587D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95EF5-146B-41FC-D478-7A4EDDB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4C1D0-A013-E930-78BF-0D27E86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FF37-7BB5-6740-4ED1-2D0C248E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28FB9-20B9-B5D6-3EAB-3DA4FDC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D6E67-CEB8-7EDF-6D4E-05AA4FAB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250FA-3106-C28A-C14E-12476001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7E275-17CC-98A6-B9A9-512B19C3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BEECC-058D-CC8A-156D-12DDAECC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AF40-3D51-AB35-E0C0-AF38D3B5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14CB-2183-2B79-38B6-4A44D1A9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AAD36-303C-B759-FBAF-C551BA49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99165-269E-999C-4426-C4D58B60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2A702-C4BE-0BB6-FD69-36BAF93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96558-BC57-6D7A-1FF3-7A78E9B9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DF593-870C-7DDC-6BD2-A2DEA76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B2F6-9CA1-B1CF-58E3-C30B3286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5DC64-DB6D-755B-D707-E9601C242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AA48D-1CA5-0CBF-063E-B6803BD4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82AF4-F535-5B91-601D-EFC8D9C7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3641F-6066-9AF9-691C-921263F3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696FE-0433-0581-8C6A-0884AE0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4B10B1-75C2-8245-D50D-63169B41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DD431-F5B5-CECF-8ECE-6730FE5E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529B6-4174-5EF4-5494-96F4D26E9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C52FB-DA1E-79D5-514F-ABD11F88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79DEC-605F-314B-827D-413DE6F46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594" name="Picture 2" descr="1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5619" name="Picture 3" descr="1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2024-03-10T21:25:12Z</dcterms:created>
  <dcterms:modified xsi:type="dcterms:W3CDTF">2024-03-10T21:25:12Z</dcterms:modified>
</cp:coreProperties>
</file>