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9D58-30BD-B89A-8A9E-4F0EB486E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57B7F-B600-1662-03E9-0FB0E630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905C2-B277-B607-79DF-771E965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35D8-8969-23E7-245C-61EA688A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C3261-248B-901C-5EBA-BA8576E0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9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5091-B3E4-6502-F998-AF0DDDC9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52B4E-5B23-E805-7B25-8802B17E0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064FD-E348-37F1-5900-9249AF74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E4CE9-1384-445F-CB4B-9B7FADFB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C62CB-1CE3-F4EA-2F24-5078E8A4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410395-FD9D-2B86-3A7C-172CD90EF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CCE235-E0F5-AE82-6F4B-B233EF932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D7547-059F-C10E-E534-8AC2C555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77319-4417-4E27-069A-825CE9F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A7886-2C7C-3770-61E6-B156E02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3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CB143-BF91-8354-0DC8-4F91663D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379DD-608C-7A02-704E-24805A42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26973-047C-6B43-16F9-12F925BD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DC922-C528-E057-23A1-92B5C21A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63DFB-E2C6-5377-65BC-39921CF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2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ACD9-76D5-16BB-B179-C73750A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E688E-EE77-9742-6796-92127DCB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3EE88-69E7-E55C-BCB0-C5318659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0433E-E67A-59CD-1512-43D691DB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E26DC-B7B7-7762-0470-E0BCC914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8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EB52-CF70-8153-B5FF-9957226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D23A0-0637-E885-A113-BF5A1AA2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6CB16-1F94-64D5-7837-67E9C142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82821-C2FE-AE51-B433-91FDD85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D93DA-71C1-523B-0EB8-C0AA51C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ABADE-0530-58E9-C78F-E5DC613B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E41E9-9F6F-9472-C0A2-78693616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AE92C-798B-D3A4-C8B3-7B9F8852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FF4D1-03E5-7210-C55C-0AB0ABB02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C0448-7F92-2868-C01D-BCE32B595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D25BF-8C55-E8E9-23EB-6EF9174D7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387725-DFE7-CB89-0AE8-7FE078BC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8BA9B-04BF-548F-B85A-8475FDA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ED6B74-A290-4440-7E10-FC5262F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44DC-67BB-38D2-D257-FD78E43D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1CD85-BC64-F955-3D43-C4372248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AE56C-D043-70E0-4C01-C72B17BC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69319-D2C3-8417-D94A-01AD4F9E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8C3888-4BEA-7A98-BA5A-8DC07023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C0425C-FA12-2619-2F42-FCEB72F2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E1CC3-1C54-C297-7E80-15A7677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41B2-1DA5-0900-EB7B-BC0F2AA9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20FC7-1AE1-73A7-0C61-BC85E9A5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68E2C-8DC3-AE4C-267C-720F24C2C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4132D-165D-6805-A385-AF6FAE3C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D1BC0-0BB7-C5D7-3F56-F888B4D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F4E67-6872-70A3-79B9-670FD570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36478-219A-61F7-5F59-6771F38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BB7CE-7B6F-5347-BBF5-59ADB8A94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0B2A0-53B4-55D7-7CF5-E67CF5DFB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242C6-3D7E-FDB5-4A27-731B5054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1D704-E24E-BFBD-7104-E00E2082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D06C0-5261-8705-B2E7-11DE70F6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65451-991F-13F8-4EC8-B2F8F927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891D6-A170-A686-6831-CE7A8E9B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BDAB5-3C7D-577D-3FF8-22B9970A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AF6AB-B3E3-14C7-4804-626C3075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E3C09-FB6A-C7AF-8283-B435B9E43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1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618" name="Picture 2" descr="1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2024-03-10T21:25:16Z</dcterms:created>
  <dcterms:modified xsi:type="dcterms:W3CDTF">2024-03-10T21:25:16Z</dcterms:modified>
</cp:coreProperties>
</file>