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2A5AB-CB39-B013-D693-09AE3054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547AC-B855-0868-5699-BC210370B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7D341-9F12-145F-6DA3-B107AE9D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005F9-4D6C-6E3E-17F5-C4434AA2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5B47E-284A-4A4D-82AB-79BCACC2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F127-BFCF-0689-5482-CAAD3663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5197B-7578-D3E9-946B-37F4BA67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8A1D-970F-CEAF-3B53-36C009AE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890FF-3DA0-D2C8-7863-768C1AE8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03D3-6F7F-5E6F-8CD2-F55755B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84120-52DB-3D93-ED20-4E564603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7851E-08AF-08CF-025B-4EBC408F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0CF85-58A1-74C5-0676-3A116493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23282-657C-1242-79D2-C056ECE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3E30C-51C6-6066-5F59-FB0CC389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79629-184F-0F38-579B-B84E192A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3337A-9E5C-5C7B-DF9D-95F35494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926A6-EA27-DD80-B568-C7C7102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DF01D-D057-3B64-0989-B44AEC7D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D33E6-4F45-ECC9-8CCE-0EF8D34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92031-DCA8-01A7-FAC8-F5A55076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17412-7F36-7ED5-F46D-CDCE62DC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7A1D-F5E1-8E7E-701F-55BE3C19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D172F-54AB-97BB-A092-C4DD33B0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CEBEF-8998-99A3-0970-C803F26D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1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E2DCA-798C-466D-2AA6-E074F6BE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9F8-C4DB-7728-DABE-CC76C7F9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36F5C-9CB1-EAD4-4F0B-616AD069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38200-E1A8-0C3A-604C-4217BA5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9D9F5-9F3E-F1E9-22B4-60B144B4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86BC1-DF82-F8B1-7874-5165010F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7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8838-268A-A602-529F-87A36899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76ADA-E8FA-0DEB-F9C7-60807FEC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D3B21-1492-CDCC-6F8F-0396FA72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910A7F-382D-2CBB-C7BD-3467C4217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07BFB-A32D-A8FC-0B3B-CDCA5D03B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1D9D2-6FD6-8AAB-FEF7-269CEEA4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351646-4AB6-C7DD-9378-454B2B37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07A7A-6125-F66E-B9C2-51CF5FCB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472F3-4900-8D56-3943-81F96DDC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AE3E6-0B3A-F00F-A219-EEDBA4C7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5A22-96D9-3415-5E15-FF30535B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F10EE-84D3-2641-BF0D-8D06EE38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72529-A86E-C973-A578-BD280BD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01B33-8BBE-22CB-5E80-DFBF6065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A7082-EEB9-61A5-0EAA-070BB81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54473-0501-9EAD-BD03-FE79F270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4FDB3-1423-262C-B235-D52F9D50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FF4DC-73EC-7BD2-F36A-0E03AAAE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ED75D-0806-4A01-616B-51A460F1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EC53D-779A-2C08-AB11-9142FB2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BECC0-6053-6FC4-5B20-B191D39B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7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97577-FC7B-9A04-BB2C-3F1C88EE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9364B-90C1-108A-2125-732C20E0B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51210-F270-AEE8-5F93-B67CAFFA1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D2E7B-75D9-ADE4-5542-1383BDE1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B6AEB-5805-1C31-D1E2-2520BE68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13E56-DB64-F8E0-6573-FB71642B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6C1A3E-ABC2-12FC-4389-CAC55844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851B2-CDEA-E709-CC2B-C7CDCEE8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21883-DA7B-A929-39DE-ED726C2CA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1C0C4-A7C8-B5BD-94CA-A948B7BC2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38527-9C7E-2F1D-B8B8-F95EBC374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666" name="Picture 2" descr="1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2024-03-10T21:25:25Z</dcterms:created>
  <dcterms:modified xsi:type="dcterms:W3CDTF">2024-03-10T21:25:25Z</dcterms:modified>
</cp:coreProperties>
</file>