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4F85-3155-1CC4-1E76-167FE6246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D5009-649D-96CC-1E59-D726A1A9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705AF-F32C-0761-6FF2-8E044A6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B53DA-A5C3-5CB4-420E-AC36F781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43299-8917-98F4-F942-661D4EA2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EB21-90B4-5C9B-133B-060F96D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3DE1C-D3FB-21AD-2345-280CDEDA3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415B-C64C-F653-2C7F-7672C8E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902E8-BF7C-C026-C9DB-E540367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2042E-D8BD-19D8-654F-2A1AE65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E8891-D20F-63F4-7DC2-0E3312FC7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6FFA3-EC58-29CC-EF2E-EFC746CD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45D91-BF98-74F3-1109-39C9EE06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88A4F-8BC0-423B-A49C-F512AC26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1D435-1907-654E-1F92-CE4B1AF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FF1B-51C8-5BFC-539C-AE7A367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22AF5-D2D3-BD4A-E69B-D75E66AC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C221D-C68C-6E4C-D6AF-990CB0CC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D2B5-0FFC-DA7C-7A58-E0BAC21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8C16-4C79-FA91-40BB-F0C7D86E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D2CA-9A08-B70A-C122-AA7C3BE6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BC522-44B2-FBE8-9C6E-4D1755D8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6DEA7-BC30-3448-B3DF-E6458ED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F4FFB-4A36-D695-E6E1-1AC552BF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5E9D-D7BF-769B-A5F6-EDEE681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8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4FDA-EC63-5CC4-4C9F-2A10988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1ADB-6C65-4BD6-F33C-B2D09D11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B9608F-4BE1-D899-9438-3A45F9F0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A3158-28DC-2C8F-BCC9-41838C8B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5726A-32D4-E4FE-EE60-40AFAA96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2168E-AD7E-1C4C-CA6F-5357CD88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7512B-3703-AED3-A6D1-404F1B5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19051-C01B-3510-80F9-12938F0C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8D5FB-6180-FBF8-16D8-975EAED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295D15-234B-2DD1-E88B-3345B28A0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05F180-3F0D-2135-8C85-D78739DC0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948FB-1EFA-3D53-4D60-164E4A32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10FCE-FB48-27E5-BA9B-78BAC9D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85492-8135-8E9A-86C1-CBE4CA2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2B67-B352-F8DA-38A2-550BF794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CEC98E-A43F-C21F-C22D-D47B1E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8AAC6-6F0B-0E56-AC35-E04CADB0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202BC-0BE4-37C4-BFAA-8AFAB0F4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673E0-A242-9A2A-6B5E-71CCFFBB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0D8BE-B790-B4D2-343F-485F2662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D12F9-A460-2C23-87A0-8F1906A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4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7292F-092A-B2AC-2ADB-617A6CEE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2F8D-8836-9E73-5D32-BCC9BF8D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873A-18EE-AFC1-2DDB-0C4B4E83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B33DB-CB8F-FF5E-7C92-B33FE4E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50ED-F4B2-DC62-DD43-DA877C41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4491A-4CAC-20E9-5284-D510062A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77299-6D4F-BDB0-4067-FD0A3284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FB03-C0CA-407F-3550-D5D030961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DC30B-98BE-16FF-61C5-BD2BF22DB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3D604-0FB5-6947-275F-69554459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6B5C8-B593-8AD8-F02A-0ACB1F98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A7E6A-19EE-F61E-83A7-FA02BF6D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484E8-7684-8E90-A3A4-C44C32F8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EB8BB-804C-3470-0388-EFC774E0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DDF40-4B44-7DB4-ACE7-F5D4FAD7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9C76-FA4B-479B-968A-E0310F4781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F6F29-5FF5-B410-1BAB-54AFC83C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80785-8F11-988B-60EB-701281A4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F79B-7441-471F-A016-8052DB776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0" name="Picture 2" descr="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2024-03-10T21:25:30Z</dcterms:created>
  <dcterms:modified xsi:type="dcterms:W3CDTF">2024-03-10T21:25:30Z</dcterms:modified>
</cp:coreProperties>
</file>