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FCC83-E596-A457-C0FD-B9F90B88C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BC854D-0B64-2D8E-CB30-459D83494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78662-CE8B-6B20-6180-D5E42263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A1C9-A844-4388-80A0-97C227676C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E60541-FC13-9584-737C-473F44C3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FB541-3DAD-49D5-B5D4-2B9E7889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AA18-86B5-41DC-8962-7FA16DB36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04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67EC0-0A59-6ED0-B9B7-B3914F33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D04BDD-AE12-BBF3-7A13-A1D5AEA9C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8E874-1AA2-80AA-C557-5F62504D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A1C9-A844-4388-80A0-97C227676C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281A3-2790-A485-6F18-BB106923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CD3A5-FD1D-53BF-8A6A-3770C594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AA18-86B5-41DC-8962-7FA16DB36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0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3519A1-6601-6AFC-9CB2-03C8DFB1D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3B5087-0F37-7363-4580-8204D9B61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6C50A-56F4-A07B-0BEC-8ADE1936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A1C9-A844-4388-80A0-97C227676C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365B2-DF4D-136B-280D-ADA35C76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9C384C-11D6-6BC6-1E5A-B090522D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AA18-86B5-41DC-8962-7FA16DB36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24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C7924-2668-B5D9-07BF-00FD3DBF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BAFFC-2845-C6AF-BD77-37818429A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64ADE-870C-8F10-3587-C431FF47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A1C9-A844-4388-80A0-97C227676C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A57D4-2FF4-0C79-BECE-CB27E4CA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18F633-0D39-6949-5BFB-0201E205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AA18-86B5-41DC-8962-7FA16DB36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8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924A4-B80B-DBA2-7B65-069C66D0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D641D-58EC-2200-309C-2BCEA6C71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200B2-C372-9BE3-B206-998DC255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A1C9-A844-4388-80A0-97C227676C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69BD6-7101-116C-0D1D-1050E5AF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10B272-7B8C-AE0D-0354-369F1038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AA18-86B5-41DC-8962-7FA16DB36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28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FCA0D-0F59-75C2-84F7-439F8954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ABAEA-5547-5C0C-00B7-F43535270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A43FBF-D9E6-378B-5AFE-F9030ADE8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001104-C5CD-406F-EC66-CB97B312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A1C9-A844-4388-80A0-97C227676C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78966C-321A-C3FB-FC60-C46DA468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52A0F8-ED37-11CF-EA08-0D6A6AE0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AA18-86B5-41DC-8962-7FA16DB36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3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F9795-C715-8026-68BB-EBCAA70E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B2DF09-8748-0BA4-0D8F-DD99C785A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001117-2011-63F6-CE20-B5A4AF252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835FD0-A438-8352-9B85-00A40A901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266E03-310A-AE3A-7282-6389F541A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E7DF2E-88D3-DEEB-A70C-5DD24E4A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A1C9-A844-4388-80A0-97C227676C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AF69DE-28A5-2422-94E4-921A1B7B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4104DB-26CB-E9BC-C237-A409D18D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AA18-86B5-41DC-8962-7FA16DB36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9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21038-EEE3-953F-E7A8-EA165A46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A593ED-BC0A-61B1-C99D-E230AE86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A1C9-A844-4388-80A0-97C227676C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1A1E05-D00A-4A80-3377-40CCC23A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7EE09A-06B1-ABF0-A7FD-486E664A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AA18-86B5-41DC-8962-7FA16DB36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38F5A3-CE2D-AD0F-FD4D-B3853367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A1C9-A844-4388-80A0-97C227676C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30C251-9187-C36C-19C7-62696791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1E854A-7CF7-3F8D-BD87-0DC939D4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AA18-86B5-41DC-8962-7FA16DB36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2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4D180-2572-1EE0-6EA7-B7520E99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8579F-6881-8B9D-322D-0AEBD4C5B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0274D3-DFA4-DF8B-7C43-243BB91B5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71B727-9604-53DE-150A-372B8D3F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A1C9-A844-4388-80A0-97C227676C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80C459-9FA2-913D-5C5E-051A1AC0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D54294-F841-FADC-B92E-EE18A7D3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AA18-86B5-41DC-8962-7FA16DB36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32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64FB5-17D6-ADF5-C236-864E14DEC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B8478E-ED07-D7D3-7351-12B129E04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6EBA56-D4A7-697B-9B07-EC2573219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A840FA-2838-82E5-0D5B-72A9A300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A1C9-A844-4388-80A0-97C227676C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E921D-8B5D-7C30-B217-66B28103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9EA4F3-A837-D2D4-6B18-EA8E8EEC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AA18-86B5-41DC-8962-7FA16DB36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73A956-641B-155F-FD64-1AB2504E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07759-A8D0-88A1-12C3-C67C0D485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6E0506-366E-CD85-20A5-48F496476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EA1C9-A844-4388-80A0-97C227676C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CDFB9-F9D2-7FF6-F7C3-50365FD5F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72235-AEBB-A7A9-2565-B06EAC2FF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BAA18-86B5-41DC-8962-7FA16DB36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22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0738" name="Picture 2" descr="11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2024-03-10T21:25:39Z</dcterms:created>
  <dcterms:modified xsi:type="dcterms:W3CDTF">2024-03-10T21:25:39Z</dcterms:modified>
</cp:coreProperties>
</file>