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EAB6F-9771-8950-E35E-2201D8877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1A53EB-08CE-ACFA-C748-A97D50103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BC2D8-74D6-A6E0-F9B5-FC2CE793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99B12-A89A-7CDA-3EF7-7029FE33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F7C32-363A-4BD9-C5B0-35DC2CE9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4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58760-C01A-832A-10B1-2CB4439D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F87351-1BFE-0D50-FEEB-DCB916916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C8626-D56E-CF95-7E86-5064E49C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728E8-CBF0-8D2B-3F4D-D53979C5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05C0F-0AC8-8EB9-63F4-6EB4A2BA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3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455C30-B4D7-1F86-94EE-E35165F58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F61E58-2ADE-B088-DFCE-DF5A94DA1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50AF5-CDE2-7F6A-CC52-B6E42B0F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FF843-7850-888A-CDFE-9D5DE5A3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616D4-CD12-C926-76FA-10D621C5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EFD3C-8E9B-4792-A104-42361B69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B6A8F-ADD3-0A8D-1BAA-749DF91E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C7B93-0385-CE33-BBD6-6735BBF9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6DA6D-839C-92A9-35AD-32651412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9F87A-4EC4-763C-1CFF-C673A480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5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40678-275E-9D66-4F1C-4E0153EA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F6A3C-4482-69AB-E189-7E4617A79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5D09A-640F-9408-AA9E-C107CFB8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365FD-4789-C0D8-103F-74FEBEED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7A5CB-0EBB-A987-FA17-54B2A136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4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13477-2594-6332-A20C-8833A253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61CCC-1D0B-061F-165D-4537AAC02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EA06B-9A98-A07E-EBCD-5DB1D24F5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DEE18D-BEA9-47DE-9855-6CA7486E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CECE1-DC90-1625-D194-A729CDF9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B8E9B-4F0F-AD2D-4E0E-E7BD4C5A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8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22164-3CF9-2435-672A-0E9B3260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6A2EDA-674F-43F6-2B7A-E7E9ADC25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6E65BB-93A7-8F1A-A46F-DF2F9C3F5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1C9A41-3AF5-FA94-6B82-76BA6E6EF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A01E1E-EFE5-60B1-9568-A9921AE6D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6D38A2-6324-1FDC-8A0A-08CAAD47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3C39CF-7121-5B10-CA20-61418862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D74064-4FA0-A79B-D7AF-F293C8A0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0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AA020-6949-2473-DD14-E3EDF67F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C8D985-9C26-50EB-5699-01E7658D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430B03-6DCD-56B3-A3A8-994EDD1D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9616C1-5231-75F7-FB8E-F379E41B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0BA170-C8BD-876E-D05E-63E2AEC5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880798-45F4-7A8C-A1FA-1EF6637A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5981C9-CC36-BA67-F350-3C34DD01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9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34E76-10B3-04BC-232B-C1890C7C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6A821-E6C6-74D6-8B9F-8D89A7E3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1AC58-036E-DBD8-9D0E-F0EC496A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E519C1-F0D0-E96D-A5A9-003E7A54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3D692-0DB3-11FC-0252-CB7CDAA0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D1BC4E-B4EC-2DE5-DE64-DBE20FFF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3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0ED75-23F6-7CFC-F14F-DEB48915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4BEFEC-F53C-375F-43F0-F9054698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ACFD80-8788-477E-75D1-9E80F11AE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3F126-69C5-12F6-26B8-53A67BB4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1CB56-AC9F-9A79-E2E5-A0E96697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ED219-D237-FCF7-A02F-4E97F84F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7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C7AB96-C0B1-66DF-2181-393DC58FF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3B2F29-7895-FFDB-174F-5F35932F4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D8BE1-29A1-033C-A1F1-C10F3402C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EA679-A350-4339-AA30-B3356DD2A2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13E1C-3512-CF7C-854C-8F59AEE0C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F2A3F-8AE3-3D82-7827-CA76C814A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3781C-730F-4F52-BCBF-A526E9E19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8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2786" name="Picture 2" descr="11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2024-03-10T21:25:47Z</dcterms:created>
  <dcterms:modified xsi:type="dcterms:W3CDTF">2024-03-10T21:25:47Z</dcterms:modified>
</cp:coreProperties>
</file>