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9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0CDCD-D55E-9671-82AF-3831CB742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3E5437-5370-6354-16E4-3BABCD1BD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DBAA5B-4CE2-AD75-20C3-F9EF3D7CB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B790-BCE2-4698-B383-69BD48FC4F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37C4C8-4259-08CA-E91E-CBCDC2EB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04F343-8808-A07C-9F4D-C2C7B9E07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AD4BF-AD11-4C05-B428-162DD0E54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35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31295-05BD-F1EA-D16B-CE51652A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ADFF04-78C8-A183-7965-24E6CC061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209041-4034-8AA0-90D7-D407E3ED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B790-BCE2-4698-B383-69BD48FC4F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748FA9-C243-570D-7D82-B5C8EB5AA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1FC382-CC22-F85C-ABB3-B368E190E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AD4BF-AD11-4C05-B428-162DD0E54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4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7845B8-870A-B5F1-25FE-210FDB69FA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681B1D-7AD7-FB29-9449-03C5E37FC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D9F50E-D8EC-9747-D3E6-A3175B396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B790-BCE2-4698-B383-69BD48FC4F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CE192E-3942-7CDA-3B46-30DF4A4F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D6F7CD-1567-BF9E-708C-884B84748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AD4BF-AD11-4C05-B428-162DD0E54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0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40213-8F36-8720-DB40-FBCCA9C31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5139A-C41E-1334-46A3-890FB82DE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6A2CE1-C544-A436-7F9B-53ED0E1F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B790-BCE2-4698-B383-69BD48FC4F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B33BEF-411E-BE42-C994-3BDEE6604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E3F5AB-D197-83CA-DC03-D3DE3263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AD4BF-AD11-4C05-B428-162DD0E54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7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69EFA-3D9A-A763-D951-B353B5244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1E00E8-3335-01A2-77F1-BE74D5364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1D0573-091F-F562-13B2-CFA47A7E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B790-BCE2-4698-B383-69BD48FC4F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A4104F-57A7-FE38-ED40-32029311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4E164F-08AF-EBAF-7A25-F5AB4C4B1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AD4BF-AD11-4C05-B428-162DD0E54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88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EC478-D2B6-E4D6-9C29-ACE965C57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1F2BE-EAAD-D6FE-93C9-79FAAED40E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165E5F-13ED-143B-8FB5-539A9B722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E6479B-5665-4102-FAF2-E1F4EBF3D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B790-BCE2-4698-B383-69BD48FC4F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1B9E8E-9C4F-97DD-C49C-FA99E85F2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382CF9-DE2F-F3BD-8C80-77482E05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AD4BF-AD11-4C05-B428-162DD0E54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42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C9E93-C35E-A346-7CA4-CC466EC73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77FD09-C6DC-35BC-4F78-A746BD9E3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C95B2C-3F31-6453-C0ED-D14002AC2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B18E48-D8BD-75A6-8A1A-C7176CD5C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42E52D-FD37-4DDF-94F5-E80F90858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B8FE26-CFF4-0B64-3CA7-109A6BF5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B790-BCE2-4698-B383-69BD48FC4F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13CE7B7-98E1-0FBB-ADF5-43C3C80D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6F2C90-4B28-7A23-4D06-38E361E35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AD4BF-AD11-4C05-B428-162DD0E54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38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C85DC-85F8-43BB-E3B2-925A4CEAF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DB19BC-BFBA-0D39-EF86-F5ED6A0BF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B790-BCE2-4698-B383-69BD48FC4F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BF6717-601D-02A3-9E29-40D4A25F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2CBF9E-7496-55DE-BE33-8A36DC86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AD4BF-AD11-4C05-B428-162DD0E54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45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39B306-E56B-7BFF-C621-239A66B0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B790-BCE2-4698-B383-69BD48FC4F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A0C6C1-606E-439B-179F-939CEFF77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CCAE1D-0CF2-B427-C842-9D23C977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AD4BF-AD11-4C05-B428-162DD0E54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81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894D8-2B05-B96E-E31C-517E577CF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2D8202-FBAF-A6E2-8646-2AA4EE874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B5AA11-73C6-632C-BC23-198BA151E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F103AE-760D-E02B-292B-FE593FC37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B790-BCE2-4698-B383-69BD48FC4F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AA412D-34AA-F51D-92EE-8C682859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7DE506-ED81-2D7D-6E04-FB7929B6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AD4BF-AD11-4C05-B428-162DD0E54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11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F1E9D-B675-A407-6197-5F8D02DFB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A528A3-1426-B896-FE87-CA116CA9B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DC0299-A7C8-F2E4-12BF-913E3EBDD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AC6A75-1B7E-DB4D-3712-4A1412F71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B790-BCE2-4698-B383-69BD48FC4F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CEC7C6-8DD7-E4F6-2A80-8408BC47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4BB56C-ECFF-1746-4747-FE200239C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AD4BF-AD11-4C05-B428-162DD0E54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04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653A7C-4759-A8D8-3EBC-C76AD1053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8FE1FE-E8FC-42AE-6105-04A759762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594DA0-310D-4510-5335-CD39A0EA0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3B790-BCE2-4698-B383-69BD48FC4F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3EB87C-F290-6538-0965-8C9085C11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B4D0ED-DF76-C2E5-5DEE-962DF5980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AD4BF-AD11-4C05-B428-162DD0E54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14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4834" name="Picture 2" descr="11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2024-03-10T21:25:56Z</dcterms:created>
  <dcterms:modified xsi:type="dcterms:W3CDTF">2024-03-10T21:25:56Z</dcterms:modified>
</cp:coreProperties>
</file>