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6ACBD-E616-1E0C-5408-58445970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67AFCB-A8A3-F533-CBD3-E24671DFF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89035-4155-F715-8B03-911DBBAB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347FA-B061-CFBC-4D5B-89B2EF6E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C455D-F4C7-F6BA-4156-6EA6CE68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6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767ED-6CCF-B76A-575B-2FA5B7BE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46D20-9C34-83E6-171F-F76AC9ECD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EBABD-1AC6-F195-02B2-67FE926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8387A-D8A4-E3A5-9D14-36E1FF87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D454F-F29E-1283-B9F5-923E53D0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5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B9233F-3199-1165-B41F-B398E10C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CEEE3-BB48-B47E-AB80-B94F66F7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D9959-EC80-C651-0E56-7E3F194B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5CAA1-DE0A-0148-2FC0-4F7EA456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F2F92-A907-319D-711B-F79704E2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56506-FDE3-8ACF-FECB-578C998F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B941C-1D42-8BD0-3B69-66D07FF2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C9BC9-6292-F2A3-929D-6BE8746A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C2898-7810-88D4-8795-CCC9C90E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3E22A-EE79-687B-D8A1-679B0214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5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C139B-2728-4AE6-E3E1-718A6A2F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BA76A-22F7-811B-336E-FC9C3DDF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86EEA-AA65-4CE6-A2AC-FD947DC2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A4BF8-5026-AC1B-B57E-0F85F67D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E768A-030B-6426-6AA4-C1F1D00D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6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9D5E8-AAFD-8B5E-3C70-B163EAD3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76462-2F9F-CCDA-DF13-B4F8BD34C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7E2B5-A699-3236-9DFC-22293BA03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D6437-3398-160F-75B9-CB968DB1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B895F-00D1-2225-E48F-C50F4DF8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5D989-EA09-C699-4542-80F69558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C60E2-48B0-1CD9-9DC5-4671F24D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9D3D1-5573-306C-DCAC-7B8F8A00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7B871-E538-9019-F592-3A249EFBB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42E525-18FC-E72A-25CC-3E421FCE0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07E003-F2F4-EB14-2C98-22623DB30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A6224-A697-C559-C09A-1D52E881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55F32-77E7-91FB-98F0-479618D4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4AD9B7-0ABA-334E-1976-6AB96AC2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258F1-687C-FA67-1512-036AA738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B2CCD-E7BC-0EFE-A2CE-7FE06C3D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68B234-3CD1-F5CD-3053-EB37E273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76B0B8-1C73-0F52-85B8-71415B59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5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C1E758-24D0-EE01-2B75-46C1A8B0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05490B-939B-7DFD-3D09-EA61810E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03FC2-5679-6B8C-5DFE-6DE2E279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363ED-A35D-DF29-92BA-03947BC0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CDA54-4AC0-CBB1-3951-B9CC3AB6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3F4737-079F-FA42-9E75-7AEFBCA6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E493B-6EBC-10AE-ECD1-ADB39B9C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6F29B-8A76-4908-33D3-53263134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59753-CA60-1CB3-004C-673A7F94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AF88-7D9E-27DB-8B01-76B38679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F31702-8DFD-2BF2-9481-0839FBADE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DC6B9-6EBD-A0E3-8189-A8F5A3CB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14F3D-E444-1582-D466-940BBF54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5A693-06DB-2211-2F59-7127B3C3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8A731-08FE-D12D-79B8-EB9967BF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6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0B2A3-E43E-6C68-C72E-07D3431C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63712-9C8A-43D4-E868-26ACCC55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E731A-CC5A-F33A-1F6B-F27D5CAF5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DDA8-4AE2-40FD-9A65-D3B45B4AEA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79265-F520-B8BB-C968-443F52F0F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A63D3-F25C-9E4D-4EA9-7BE176EB4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2D39-BE77-418E-9803-52774BADA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4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82" name="Picture 2" descr="1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7907" name="Picture 3" descr="11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2024-03-10T21:26:05Z</dcterms:created>
  <dcterms:modified xsi:type="dcterms:W3CDTF">2024-03-10T21:26:05Z</dcterms:modified>
</cp:coreProperties>
</file>