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9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7F02C-782C-F4DC-07B8-D550A8240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98B4A7-2DAA-40F1-478A-E4F33362C7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FC9B52-4D1C-0872-DDEF-5431C1A69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C1DC3-E121-438A-B7EF-A644C76866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EC90DC-EC31-D0A2-DA21-47E792AA7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902AE6-5F7A-9358-D83B-F7C2485AC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684F-FF95-4E0C-87F3-8892C6320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720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5F219E-DD85-C747-C25D-C0706FF76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9F70D7-EA2D-1BD3-D866-4158E99DB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4FD76D-B2E4-55F4-D3CC-5D1C8A471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C1DC3-E121-438A-B7EF-A644C76866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6CFEA6-EB30-69A2-5A42-4CB57AA0D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800629-3FD7-FC54-48E3-FEACD0561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684F-FF95-4E0C-87F3-8892C6320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022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DD3694-9A93-F572-7A64-7F94D9B4D2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5E9B3B-45AC-DD0D-1F19-AE5353898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23A697-42A9-5978-DE58-7E6C2B5A3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C1DC3-E121-438A-B7EF-A644C76866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2C7E76-F725-D149-C225-02C8BBAE9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477DB7-99A2-EE85-C3DC-E975AB78C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684F-FF95-4E0C-87F3-8892C6320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126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2DEA0B-7CCD-D33C-A0A0-7B5ABAD6E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BC753E-182C-A9F7-5DCA-775E2B942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372A41-7D28-551A-53CD-836908256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C1DC3-E121-438A-B7EF-A644C76866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0742E-E70D-4C2B-8313-594D81CA3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B59B78-B200-A5BB-E22E-8927F1DF4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684F-FF95-4E0C-87F3-8892C6320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571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34260D-205B-6E24-55BA-18A099500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3E5329-E79F-0974-6D51-808DAECA7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675BE0-EEDB-AB7E-47B4-0118DF6B9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C1DC3-E121-438A-B7EF-A644C76866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7B9801-3DB8-9FEE-1A5B-FC7CFF7E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265DAF-E5DC-97AF-BFF4-2ACED7D99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684F-FF95-4E0C-87F3-8892C6320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491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38362D-4821-07B0-49F0-A9FD8243F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69307A-7744-E94C-E04D-06E8E7256D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3BFA9E-63D6-58E4-CF15-89C909CC8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3B3A45-512B-CCC4-6D09-5DB505565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C1DC3-E121-438A-B7EF-A644C76866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7BD361-0812-8B4B-BA13-549AB591A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6EA1CE-7F4F-4B00-FE27-1D612116A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684F-FF95-4E0C-87F3-8892C6320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092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D977A3-159B-78CC-4D92-87D5FF2F7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BC2EDB-C7AA-CD37-26C4-50C592016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58D3D5-2531-654B-6B81-372EBD22F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5B6F3E6-1792-AC8C-6642-E78C6C27FD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2973687-D616-9ED9-373B-E1283B557A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5C214D-ED69-CB8C-FDCD-A4E7043E6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C1DC3-E121-438A-B7EF-A644C76866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C737C6-C169-4A5F-D8F0-F2D6D4919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BDEEE6-0D97-9181-12AA-B1390B360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684F-FF95-4E0C-87F3-8892C6320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46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A0C8E-CAD5-B431-AD4E-37C6423A0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763614-713C-35A8-A5BD-71C3780AA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C1DC3-E121-438A-B7EF-A644C76866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0B6724-9870-099E-776B-B775E85A4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9954F8-7F64-E093-1F22-68AFE6422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684F-FF95-4E0C-87F3-8892C6320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99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EFAE18C-E621-CAC5-A85C-3DF77EC44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C1DC3-E121-438A-B7EF-A644C76866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DFC4F71-8005-D784-42A1-AB40A717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3916E1-57DD-D9B7-A52B-E889A5956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684F-FF95-4E0C-87F3-8892C6320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532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720FE-0222-3C3C-C1A3-CEBBE0D61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8EBD62-02C7-6763-D91B-ABFC973AE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4DEEB5-9DBF-167F-1507-7CC17874B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7DB69C-6002-5FD0-192D-9871B9F56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C1DC3-E121-438A-B7EF-A644C76866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66CBC1-E12B-4E5F-F37C-A02497942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4F1762-CA64-2D44-97EF-B8F08DCDB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684F-FF95-4E0C-87F3-8892C6320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903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12D7B-525E-4897-209F-73F286294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5922AA-F92B-2ED9-31E1-4889C24E83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E06F9C-72A5-AC9E-CA87-05BB069CD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DA33DD-AC48-1BFA-D72A-98401475B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C1DC3-E121-438A-B7EF-A644C76866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25C44D-F25B-FF00-DFE5-B682B26FE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622607-8FE1-9E2D-8FF5-998A82BFB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684F-FF95-4E0C-87F3-8892C6320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661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0E9530-F2BA-A5EE-88CE-2A46729E1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1396F0-19A6-7501-E834-8A66D58B8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7165E5-93BF-DD49-DA38-FD26620B92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C1DC3-E121-438A-B7EF-A644C76866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FEB0C1-25E8-4AD7-2DAC-BB6FE387B5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87D958-C7F1-A837-C448-1C70609DB5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3684F-FF95-4E0C-87F3-8892C6320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7906" name="Picture 2" descr="11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23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8931" name="Picture 3" descr="112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2024-03-10T21:26:09Z</dcterms:created>
  <dcterms:modified xsi:type="dcterms:W3CDTF">2024-03-10T21:26:10Z</dcterms:modified>
</cp:coreProperties>
</file>