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0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BA3D48-00C4-3022-62FF-E6AE38F05A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32DAB8E-4A7A-0217-1AFA-6B02BCEA9A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130475-424E-2CA6-8425-5E224D34F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C94B3-DA25-4E1E-8CAD-1F0E85C51D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9C688A-ABE4-B587-CD9E-5B107A6A3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B7F2A3-4766-9CE9-B7E1-B91689671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E477-B657-4E59-92A8-14884B951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374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C8236D-6CA0-95B1-1769-13B69282C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FC7F38-A079-BD6A-D4DC-F0A005444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D50A77-FCAD-49C5-86EB-A1D063A21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C94B3-DA25-4E1E-8CAD-1F0E85C51D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6F1ED6-A4EA-5432-E7DF-306BE5DDC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84F443-733C-E172-9FDA-52B6578E7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E477-B657-4E59-92A8-14884B951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446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F6C7EEE-E1FB-E1F4-C359-69C096D28C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DF3F4A-903B-4CFB-FF85-DC315F868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C94C72-9BBB-F47A-9416-F95A88BBA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C94B3-DA25-4E1E-8CAD-1F0E85C51D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18654A-5AC0-CDFA-8434-EDBF4864C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AE1EDA-316A-7784-2225-D6980C028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E477-B657-4E59-92A8-14884B951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553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970580-C477-D874-C1FC-0344E0E47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FD42E1-F30C-F76F-DD68-DE6998A2F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0D5E83-F756-BA32-DC99-2C7D9EA5A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C94B3-DA25-4E1E-8CAD-1F0E85C51D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04DB71-16E1-F162-94CA-945AE6F41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FD2494-8715-71B8-E5CC-83EAF15C1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E477-B657-4E59-92A8-14884B951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065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7CF253-2117-F376-3A4D-438FA8D3D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269B70-2FC9-4C66-262D-AB7B89A2A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A4D346-7D5A-4088-CC96-FFE447784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C94B3-DA25-4E1E-8CAD-1F0E85C51D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831C0D-0729-EDD5-820D-FAD259C3C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E99644-E2F5-7B76-39F8-330617817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E477-B657-4E59-92A8-14884B951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56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7AD954-1430-54CD-5D67-79D3416A7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D87296-FA7D-DA65-36D4-8E20261C0D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F4B31D-4577-271D-9BF8-70AD9BF48B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BC3940-4B3B-3584-B726-ABB940FCC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C94B3-DA25-4E1E-8CAD-1F0E85C51D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9039D0-8715-DACD-48E7-07450D1AA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18FD50-BAF7-E4BF-6917-D30462428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E477-B657-4E59-92A8-14884B951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567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B19BB1-39C0-F7A5-C6C4-352CFE037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DFC3C5-B2A5-9940-9AE2-216E8D5B0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BBD0CD-CABE-CA15-8E3E-C73A4030C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E297365-7CD8-C37C-8909-7181B9909D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77D7CD8-EBA7-B3FA-AD32-2F0E5693E6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8A9F723-A11B-D46D-5452-B7CC45D40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C94B3-DA25-4E1E-8CAD-1F0E85C51D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78F128-D7F9-98D6-190E-805D791A0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9DAC5A7-3202-6F0A-38B9-595A73633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E477-B657-4E59-92A8-14884B951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327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863D6C-B6FE-204D-BA4D-B7BE35E44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0FCB200-B07D-7E6D-2552-D59A58D8A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C94B3-DA25-4E1E-8CAD-1F0E85C51D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27DE4A-9440-FF93-66B3-48797221E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EB756A-5508-015F-4203-898825F96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E477-B657-4E59-92A8-14884B951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333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92AA51-0E08-C677-00FE-0E7A659DE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C94B3-DA25-4E1E-8CAD-1F0E85C51D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9E22C71-CA2E-6073-495E-836668143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7E5E87-36F3-8117-6EA9-EAD0F5EA0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E477-B657-4E59-92A8-14884B951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14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9D0A5A-2419-2961-4224-CA2A58861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9707A3-51D2-EDDD-6F44-4CD46C750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36C54E-E193-3FA8-BEE6-17177ABA2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CD49CD-8A1F-8FCE-4B3F-BC1D34695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C94B3-DA25-4E1E-8CAD-1F0E85C51D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29FA04-3DB0-A42B-C0DC-CAC9CA250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54AAC6-B8FC-367A-052D-A3F3AAA9D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E477-B657-4E59-92A8-14884B951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453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3F6FBE-5333-D84E-6AF4-352BDB53D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D64687F-E878-04E1-264F-7F66A7B248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CB338E-C427-6A05-26AB-E25C4D150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EA33F6-AD9A-B134-7A5A-25A221751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C94B3-DA25-4E1E-8CAD-1F0E85C51D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57CFD6-4DF2-4E0D-2137-8DF47D986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F4E947-AD36-145B-94C1-194CBD510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E477-B657-4E59-92A8-14884B951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189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1B15952-383B-6740-BD5E-8714E66D3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0F8CA3-47C2-7C6F-002A-7F5A1DD41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7F34B7-9BCA-9C6A-0459-1028F5901D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C94B3-DA25-4E1E-8CAD-1F0E85C51D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036873-F264-F802-EF9E-CA42686B9F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5742C4-50EC-FBC4-511C-410A819581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2E477-B657-4E59-92A8-14884B951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105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8930" name="Picture 2" descr="11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49955" name="Picture 3" descr="112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588" y="-14288"/>
            <a:ext cx="9180512" cy="687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9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2024-03-10T21:26:14Z</dcterms:created>
  <dcterms:modified xsi:type="dcterms:W3CDTF">2024-03-10T21:26:14Z</dcterms:modified>
</cp:coreProperties>
</file>