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0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3A108-07A1-1CFB-0223-AEA7C2FEF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F02059-84CE-1ED4-4056-00BB6F2D9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5A25BD-80E2-6CBC-7CD2-7B744414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27E9-4831-4A61-B71A-47FCC8352E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385E0-9BD7-F6EB-9990-A8196F72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47F7B-9977-3D52-ED77-EF13820A4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DCDD-237E-4B49-B82D-A07152D5E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34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2D457-DD14-6062-461E-02A93289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03AA22-2D7D-BFD4-BE25-9CECC911E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F64554-E00F-4852-7303-6070CB5D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27E9-4831-4A61-B71A-47FCC8352E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850337-6186-5C5B-C41B-AAA230D6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F719F8-E3EF-2BE5-052F-1EDD5B2A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DCDD-237E-4B49-B82D-A07152D5E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90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87D55E-92BD-920A-B455-FF7B8C750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DDFE09-8853-1CD1-01AD-5B4F92AD4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11B739-C4C0-9467-43A6-6773C9FE9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27E9-4831-4A61-B71A-47FCC8352E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F74D77-AD17-4CC0-9A14-F853D647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548BC5-960B-C375-9A36-F344D66B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DCDD-237E-4B49-B82D-A07152D5E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6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2E5DC-7AFB-EFBC-9B3F-47A554D6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03AEB9-D4F4-43DB-2BB7-946DEDFD8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A855A-196D-F727-5E1D-CC96E67B3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27E9-4831-4A61-B71A-47FCC8352E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5E2FA8-556C-51F8-737E-57ED4B79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CED961-33E3-3386-7F03-8449093D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DCDD-237E-4B49-B82D-A07152D5E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41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3E4C3-A4DB-C29A-716A-97BEB127D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7E1702-D0E0-C019-20C9-116A23289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F8D685-6D67-BFBD-E7C5-500B0298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27E9-4831-4A61-B71A-47FCC8352E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1F7418-3573-FCA8-7150-5082D587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C25F63-AFB6-07B4-6EA7-8FE8F921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DCDD-237E-4B49-B82D-A07152D5E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36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AC2FB-8F3A-4F51-9475-B6C862A8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0B3B4-D61C-2136-1A74-014AC2439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9164CE-BED6-2F56-37A0-57D1F7DF8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8A2261-E587-412B-2F22-BB5730D1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27E9-4831-4A61-B71A-47FCC8352E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6933DA-F671-1076-6DE8-24F73190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E4A5A9-8E67-72AF-3975-F9B9C840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DCDD-237E-4B49-B82D-A07152D5E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96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C11D8-D572-F54D-2ACD-5054BAE7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35241C-A2D8-1603-EF8B-79C81298F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A35D9B-0551-DDF6-5E47-04E61692F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D87D2E-EB1B-66B5-19E3-6728E4406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8570C0-AAF9-68A6-362F-03D1BAFB8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B8711E-FA41-7679-AAAF-664604B3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27E9-4831-4A61-B71A-47FCC8352E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EAF1C7-05CC-EB1E-1BA0-45DF2C36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57559D-0A4D-9771-FC8D-CF538823D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DCDD-237E-4B49-B82D-A07152D5E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19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DDC82-2291-1B51-3FD3-7E0001F7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F52E6A-DB02-68D0-CB00-F5F8CF93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27E9-4831-4A61-B71A-47FCC8352E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7F8DFA-6990-3FEF-7244-7A9B6B6DD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111782-EF6D-6327-B335-5E4F639E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DCDD-237E-4B49-B82D-A07152D5E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15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288BD6-9096-1DDE-5A08-3C1D2BE2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27E9-4831-4A61-B71A-47FCC8352E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09B3A7-82B2-F8BE-18AE-9F6E7980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C14507-7E58-E972-1D95-6ECF4191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DCDD-237E-4B49-B82D-A07152D5E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12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6626B-5191-D1D5-E59F-ABDACB84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5C7E0-9154-05A7-6D49-750B2C362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3B0F74-D7DD-AEBF-A234-CBC190695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02BFF6-A94C-8CB8-11F8-DE979F4D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27E9-4831-4A61-B71A-47FCC8352E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7B54CC-43E3-CD12-DF67-08C7B622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44CAF9-7769-CA61-38D2-EAB0BB3A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DCDD-237E-4B49-B82D-A07152D5E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30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14375-212C-E25F-2408-B27A4D6A2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D140BC-7946-D657-3E48-23A111139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6BAE7A-4883-88F2-3FD0-B182A22BF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9CD44B-2817-2B90-3E0F-319D1762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27E9-4831-4A61-B71A-47FCC8352E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0F8DD5-F328-A4C2-FE4B-A9038350A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BB5E22-D75C-9C5D-07F2-DA7294A7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DCDD-237E-4B49-B82D-A07152D5E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19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7A56C9-05F1-7D45-982E-93AEA2D7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1554AB-C05C-7B40-0821-B6BA66900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63A8A3-8355-31BE-5974-B75BE97F7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F27E9-4831-4A61-B71A-47FCC8352E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A16098-926C-A7C2-C0D0-457FBF5EA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0DF494-CD46-8E8E-C4AA-EB8BC2251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4DCDD-237E-4B49-B82D-A07152D5E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44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9954" name="Picture 2" descr="11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2024-03-10T21:26:18Z</dcterms:created>
  <dcterms:modified xsi:type="dcterms:W3CDTF">2024-03-10T21:26:18Z</dcterms:modified>
</cp:coreProperties>
</file>