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5E39-EACF-91E6-AF1B-83410FFA7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4C389-1610-A38D-5334-2A4620439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172E9-008A-CFBE-6E38-1A88983C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D3854-F9B9-F59C-DB05-244BC6BF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2D539-DF74-E626-3B88-CCA88C57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77652-158F-5BE8-A7BA-BB2D7F48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09397-17C0-311C-7BFF-563EF5ED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CBA-F4AD-DD71-F040-E3D8288E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89637-065F-2968-23AF-8CB33118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E02C0-ED16-712F-79BB-5CA4BC78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5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0489EC-8E96-34B6-CA56-DDC08055B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65785-65E2-7BCC-13F7-1392ABB6B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1B3D5-3C1B-95AB-C55F-73F5D51E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4BF40-C218-0E2E-4E70-802AE21F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14511-8DB3-9EB8-00F8-127CEAEA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9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5575E-80E1-F90B-13B1-6E8DB80A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DA57D-712B-F829-60F9-C3723C42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E411D-DF84-3885-58C1-FD5A8698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45786-5D67-1638-1854-CDD3CF2F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268A0-0834-404F-1B11-ED1F9491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7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1C04-A5E3-F913-7B1C-BCEAC4FA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A5B32-B5AD-3E74-0701-D20490FD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5C0E5-6072-9CBC-A69B-04846D85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EF2CA-293E-2DF5-2C3C-8A50DD87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25B94-8631-7B1D-4C85-432EC491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6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947C-B60F-5366-0A3A-CF32E8B9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75AB2-9932-9878-8E1D-1EE811D60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03AD9-03CC-4EFC-586D-A8DADE8E7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42477-67C5-3B66-3BC7-2845E1B3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7890F8-3C7B-7AB9-9284-4C7038B6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80E0C-FA3D-3D41-7722-32F8CF57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BB0FF-6123-4B91-B159-BBF24DE7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E3D44-9B96-5F3D-040C-F1906A733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427321-059D-BAAA-1213-B6D678C6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D2BA4-B016-EB20-98FB-572528C45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C46312-B35F-D315-113E-532A642A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22E7C3-76A1-C08A-4C17-3328E93C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DADA8-08D6-7944-8667-B9996AEB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B3CBDA-767C-59E1-E18B-7AF0187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4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91297-10BC-1628-6E72-4FAEDCCB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8F8A3E-E220-F94E-58B5-9017A4C9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BD3EE2-9B9B-7727-B250-C6B14354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8B7D58-EFCB-7AC9-3EA5-DFBDD281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5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979FD-8737-7EB4-6375-330BF6E3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6B293-01B3-8CB1-031B-CCE541BB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C2CAF-E4CB-2BDA-5CDC-5BF673EC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E718-B9DE-98B5-45E6-01194030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D00B1-AC52-D1E2-B372-EB308F0C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44F4B-10F7-F834-5F2D-100BA914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EC7A7-C12C-344C-32B0-F5D21F37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A898C-3516-B8B3-49AA-18B23A44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94827-27FD-3824-6FD1-39377104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3296-D96F-9DDD-EDFB-EE5D396B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79750-66CB-05EE-B812-ACA8C70C0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B181C-2EC4-8850-7586-513231B8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D6C9F-F3A2-0E40-84A8-94142AA6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D5986-8FE3-0C72-15F3-F34ACAA5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2AA06-B60B-8E32-C7FD-EEAA6AA3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39E507-D10C-2360-35ED-28B9A714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E32E2-B570-3EB6-D99A-BCF1450C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D0C90-AD93-F0EF-B27D-415F24016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6936-3249-44F4-917E-AFDE00193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FC903-6293-076D-26DE-9DA2C226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CBD49-A09E-861C-BB77-B1C6D9FFC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BB54-ABF4-41C7-A47B-0C55D703B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5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978" name="Picture 2" descr="1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2003" name="Picture 3" descr="11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2024-03-10T21:26:23Z</dcterms:created>
  <dcterms:modified xsi:type="dcterms:W3CDTF">2024-03-10T21:26:23Z</dcterms:modified>
</cp:coreProperties>
</file>