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463F6-2E20-1DA1-E6DA-DFF64C6B9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5D9DB6-7B82-70AD-0E25-03F646FAE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28704-7E52-F2C1-5399-DB805BE3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4C9F2-3254-8B33-2118-062B5522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7BE47-FD01-C69E-5E9E-E3D24371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4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3BF71-B7C9-BB7B-537F-77DC5586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790BAB-9EFB-7FE9-F537-D7D57652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B0C56-974F-2AFD-D3C2-CE7B539D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D5D01B-C778-9EE1-7280-F8F82C62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549D1-6863-21A4-9C08-E9FCBE5A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7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29C081-9ED6-5784-E135-E1193EA78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720EB1-1B88-CE04-C5D5-4EAB78B9B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BDD24-9A35-52EA-17B2-06C71A63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9084B-3EFF-DFBF-1830-7CAABF94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49DA5-03D3-3B2E-317D-71402690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2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5DE3B-6E2D-D87B-156B-3C451BF7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842ED-0353-17C9-C327-705AD0C7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17075-246D-24AC-4440-5807395C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2616B-338A-D2C4-39BF-7319F509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C7F08-FD4C-4B11-5260-98BDB3FC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30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5C7C3-2E97-855F-91B9-D897F9A8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9AAA37-AC33-76F0-C7DC-1934BE8E0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4BA31-344F-D99B-BBF9-2ADF8965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C386E-7C9F-A45F-02BA-01436217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16517-F5B4-C5EE-EF39-078AA538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3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B0104-FECD-1C6B-51CD-E21B453D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09B24-9E47-6DF6-E4A9-E51432F6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EC83E4-BE1C-C296-8628-8920FA64A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11FE1-821C-E8A4-4FA5-16C47051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4947F5-980D-3A9D-B056-47A46D19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D13B1F-1DBD-A5FA-DBA6-C3EB2F8B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69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39AC3-D179-5AD1-7B2C-BE83FE41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202567-974A-8E74-F700-538595844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B46C7F-B552-26FB-DEF3-0C5CA578D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F94FDF-E499-4FC9-EE1A-5035DD70F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CA4708-B174-0A1F-D040-134571592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5375B4-A5F6-BD07-861C-AFC7C1DA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29A5E0-F13C-6A48-3761-FAE7C7DE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3C2121-FD18-7F61-C187-F5244559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2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DB0AB-65E4-7DBC-58D2-0353177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EEDC87-E1FE-58E8-D78B-4ADA707E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14C73-27D5-7147-A9CE-EE556875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A1A2F2-31C8-8100-7A8B-E5366A8F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9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120BED-235B-301C-D9ED-C8141034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0EBA4E-73D6-0EA7-2DB0-008FEDB1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A5E7C-43D1-580F-3011-7FC5E335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62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18A80-A5DB-C7DF-C498-BF036DF8C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5067E-2CD9-B63C-375E-F19CB2E01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6ABDEA-DB55-4CF8-C575-19D9A32C0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F3BBC-E5CE-7EFC-F1EB-6B40AEF2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C17CFA-FB3F-1EF2-128F-14FF2039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B040E-4F9F-2F4A-E5DB-390BDD8C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3AB84-728E-8897-5DB2-A0F8A746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B5A84F-E8B1-B8FC-0E39-C04B3EF77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4981C-FE9B-EBD6-CDAA-3B3283005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F78AA-D9E7-AC32-E05C-9830040D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E6F4E-94E1-F3B6-224C-C97A5C02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ECAF9-261F-9DA6-254C-8948FA9C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8F1314-B450-D242-F7B8-42D44FA4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A9D62-3AB6-25B3-6E1E-87768F704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E221F-D7A0-8ED9-60CF-0EAB44A81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52363-91E3-F3D8-8DF4-F9D47839A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F0BAF-A56E-620B-C200-395950F97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4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2002" name="Picture 2" descr="11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2495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3027" name="Picture 3" descr="112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9"/>
            <a:ext cx="9144000" cy="685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2024-03-10T21:26:28Z</dcterms:created>
  <dcterms:modified xsi:type="dcterms:W3CDTF">2024-03-10T21:26:28Z</dcterms:modified>
</cp:coreProperties>
</file>