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DBB3-37BE-EA46-D0C5-B1F584583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2FCF3-02B6-59D9-2A7E-665B8830B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EA35E-4C3F-EE8F-8DB0-183890DC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5C42-C23E-C646-1830-B96EA33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0FF3C-9538-FB38-EFB2-829E2DB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B0C7B-81F3-EDFC-FBBA-57D4739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47749-217C-EA26-4B6E-E6CD7E10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2201-6739-3BD4-7345-195A95D6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89AD0-3CFD-0E63-F910-EF04741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60DEB-AD81-A79D-B522-01CC52EB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6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8302B-6143-A13E-4BA9-5B65EC18F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553D3-F82D-1D5F-1F03-9612957D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8A79B-278B-98BF-746A-187B521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C1F9B-AD2A-1F3F-BC55-F797F12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BFAC3-1653-EAE1-1C85-689239F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996E2-23B6-91B5-85B4-7879EDB2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7D02E-2E71-A05A-DD24-946BE0DA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720FB-3348-3F21-82DF-DBC9692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35851-28AD-9160-FEAF-FC9B797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BE19B-3DF7-45A5-C974-4C79F7FD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2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F776-356E-675A-9816-0284A89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C55C5-0981-A15C-57A6-FB415C6D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73F29-D41B-E4DC-E5B7-D00A54E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227D-46A3-B888-2F19-7A6D637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2BB11-EF6C-7C61-A839-75B48F60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1D92-50FE-10E3-4310-9695216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8161C-8C05-5EF2-8D9E-00413B977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59214-38CD-9A64-1019-BA74AB61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67802-4C0E-2C76-A0A0-84666297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A4674-A948-FFCB-8882-27DBDE09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D5FA3-A4C1-6AD1-D83A-2D1C3278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30BE4-DCA2-C58F-8C75-7DCFAA61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0C4BA-DE58-8C74-60AF-4979ECDC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3F36C-DD40-B4F3-5EAC-D1F27AA1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07E2E-247B-F3D7-0B82-FF037ABAE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55B79A-7705-634C-C346-7391AAA25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10D8A8-966A-8D5F-383E-CAF1C501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EFE1A3-EDE8-261D-19AB-BA65C6C5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3FF091-57B6-F433-63ED-84BFA706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3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35EC-E6D7-E6CB-ECC7-8A6ADAE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4761-6878-8998-482E-E79FB04E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B416C-6192-FF8E-7F91-2083DA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B5A5C-66D3-4DFA-1258-32C07391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A55679-CD57-F3C0-4997-545F5FA7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57A823-7625-6FAA-C6D1-F9343099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B77D8-44F2-0FAE-BA9A-08B8F202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F851-2A10-D9D3-0D6A-B6018E7E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7E516-9E45-C17F-D783-34EBEBB1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1BF94-BF7D-0478-B9F0-DE8D3077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2B5DB-2C52-3F1A-91B1-8D0C6451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004FD-092E-1D2B-1F1D-8C46627A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5F06D-468D-3A80-0B59-3C8FD7FB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7BDF2-F37D-7021-52A5-0712378D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445319-B607-6937-A2AE-9A94A1C7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FE04-4AE1-11E5-C02A-D65CF9F6C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322F8-A559-4E6B-9563-E59AB73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5811-4FC9-7397-4C9E-67E425E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BD5E1-6169-74E8-0018-CF0C79C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C1E06-290A-021C-0E3C-EE7A8926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45D5B-00F9-E3CE-0521-913A7C64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9D359-93B3-7661-DDCE-82FA3E1B3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3D7F2-7CF3-D6E2-D103-C26F9F4F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09236-B1E9-9B80-7AA7-CA2F7FB7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074" name="Picture 2" descr="1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2024-03-10T21:26:41Z</dcterms:created>
  <dcterms:modified xsi:type="dcterms:W3CDTF">2024-03-10T21:26:41Z</dcterms:modified>
</cp:coreProperties>
</file>