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A0C7-363F-DBD3-ECAB-B5EE3343F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17046-0DC6-E785-0433-3953D9D28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25901-3CA1-EE2A-4DF7-6A3C9FC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A9678-E927-4C0E-C721-ECF6C52E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AA950-0C37-28C3-458D-0AC86EA9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9467E-1826-A32C-8F1D-74A1E884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98DC2-452B-F967-D79D-982152BD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B92BE-77A3-0EE8-3616-3F2F79C4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73FD0-714B-FC88-8DA2-783C2BE7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8EBDB-4C0C-F472-C761-D93F7F18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1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76B1BD-DDC2-AF8B-11F8-E1FBBFAA4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6FA870-59E8-A235-2216-7C647A39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550B8-78E8-0F8B-70DD-AE45517A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BF8A0-F287-593B-9C16-215C341F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96866-7302-A141-F3C0-9FF702E0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893C-02A4-FBCF-5BBB-F63BC8B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F6D74-BC58-15B0-125C-66178913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569D0-3128-10F5-B2C6-5EDF3FE3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9ADC-28FC-FC9C-9CC1-96ABB6A2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B1998-6A69-AEC4-E374-E71949A1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7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0FAAE-C261-D0BF-A3B9-08514227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CC2E2-BE76-DB34-6D15-07609B8E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AAF4-5D2C-E9A9-1E76-9958919F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293D1-CCE4-0F63-3DA5-FA3BF5D0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4103B-D497-AE27-DC78-F75E4512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F89C-1388-A1AB-6F90-2E4ABA46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828D7-6E0D-7C0D-42BB-B6366FF92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ACD3A-85A2-0A7F-6DBC-A623F057F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8A382-4DEB-411A-1985-72CB743C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E8E76-C844-5600-02C7-A3C5B646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3BD2A-EC0D-BA94-ED11-B7A16BDC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3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E2310-E83C-60CD-DE5E-525846C3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66BF7-2E6D-C57C-6593-C8C0F1B39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06A02-8293-B37E-BF9A-DC5B6E54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52526-D11C-B00F-B1CC-AE358E7CC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CE13A-B1AA-DCFE-B2AA-9D0782673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DB047A-3FBC-B075-9712-5EB5D535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37C48-D66E-54EE-FC19-3469543D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580C4-2447-B5C1-849F-114BB1A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59420-9CC5-5203-57F4-B6372EE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FA44A-C14A-F515-06B2-8CFEF2A4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B92265-E31B-3CB8-767B-FAA1B5FC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EF09C-182C-0097-0EBE-DB7CF4DD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1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A309B-0C52-41C9-53D1-F38EA54F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ABFF3-D68F-8A39-BC95-7FF63E3A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A6746-BE4B-B357-5188-0E5524B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7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FFCD5-A3BE-03D5-1335-98D425D8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D403B-DE5F-0DC8-2DCF-E4C65ACE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6546E-A9CD-34BF-23A8-79B3AF09B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FB8C6-1EDF-4686-0271-615518B6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0E603-5BA6-52D7-E07D-BF54B97B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C61B0-DF0C-4E23-74DE-9BE9EF8B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3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375E-C8F8-711E-8986-7AC42FB9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6351DC-F13C-6C9C-B2AE-9AC5E790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0DF7A-8F53-B8C8-C3EC-9E9A15ED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E4B6C-5A1F-52EC-5CD3-6F879EF1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5CE41-04C0-D4F5-CC11-800DEE1B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67B31-A706-64CE-28C6-EE837A35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53872E-55B2-4ADA-A472-721D1EF8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BBCC0-E334-0037-9770-F1FB2B44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8AADC-F234-1308-F34A-A42878B12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842E-FB4A-469B-8337-4248D3E82E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DA87C-34AA-3E87-B436-ACD6675EA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97644-E666-F8A5-2CB9-32D80A58E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92A8-9DFC-4372-89B5-04ADEDB69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3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6098" name="Picture 2" descr="1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2024-03-10T21:26:45Z</dcterms:created>
  <dcterms:modified xsi:type="dcterms:W3CDTF">2024-03-10T21:26:45Z</dcterms:modified>
</cp:coreProperties>
</file>