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9D84-E9A1-55AC-B1DF-D4046914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208804-5520-6952-3A25-01A731AD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18F48-1938-74A6-AB0A-31BF0A29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78143-7249-B94E-FBE9-844451DB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D9AF3-FD97-EDE3-29D6-B34067FE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0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61AA-5BF9-D2C3-91E5-47CB3537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39CEA-8CB2-383D-3CA6-C3367CB1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A870E-BB83-F54D-02B5-AC4B2A5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7076F-2DE3-3D49-2DFD-4673FC7A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898AF-1AF2-EC8A-2892-1EE3D808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89FAB-FB35-FD69-860B-40D577659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D5DE3-8A06-4EA9-6B87-E149729F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781F1-FE3C-D222-65B4-3E6DCB7C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96C1E-2A5F-526C-CF29-7254F0B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37985-C200-2F73-7CEB-FB41016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E8B6-2EBD-023D-B1B0-6EDB62AC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44CE-9097-3C3A-7607-41E0A560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C9A5-B771-B29F-8690-30C452B5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04296-9D87-ECAF-73E1-DCE1E8BD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994EC-28C2-25C5-3EE8-3B9EF9E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76EB-87E9-7604-D97D-77B1A0FE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A2C2F-4BF3-421F-029F-4ACD1419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A9345-F718-BBF2-7302-FC57232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6F777-14FA-42F5-854C-4C111191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6AFD5-C80F-C99C-AFF0-75ECAD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A1B21-3B4B-E534-5DF2-AD1C7BF4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F882-C128-EC45-057A-99EC0131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EEBC-3097-3E10-6E16-C65718A2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E9CD-DC1F-DA63-E034-D317226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EA56F-D430-B97C-D189-DB127500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8C9D1-C494-F8A8-917F-9F9FCC54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85D1-3DED-C62A-4FBB-3A79578B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3CDEF-BB69-222E-0BED-2C6311A2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E4EB5-B6E3-02B3-6D33-65649D73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9979B-2517-7AAC-8037-32CF68E0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D93FB-6305-A166-AB9E-E993E2DE0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71DBC-9FCD-AF75-C3E7-CFAEAB78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BB857-0B98-E71C-283C-7B12B94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06A12D-99EA-83F5-704A-ED6A477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CBA3-EE41-6280-36D9-39983059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4A150-FC78-6CA6-3D46-8D9AC0E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DF448-C098-A2D7-A0AD-91E0937D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89EE9-FB20-6A14-583C-BBD13C2E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D7FAC-AD84-C819-2A6C-608040A4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BA3A2-BE34-9691-4409-272EED1B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24F10-2867-FB1A-35D9-BA67930D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3EB7-37BB-5150-DD26-F615497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B99B6-0DB9-99AD-D558-99DCD1E5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F9A82-3C17-F0F4-298E-49E2967E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3FBA3-49C8-4628-FA54-EAA57063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739B1-051A-2791-4570-730DCFA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306E9-931F-CA45-F6D1-0639F5A4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2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0CD42-E7E9-AFD8-74DE-394601C6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AFB47-7A2D-5F59-1945-A8B8A201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F706F-CCF2-AE6F-38A6-3D2B9B61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092E-BF02-6A30-3615-4FB12AA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B869A-0131-1E46-F0C9-6F2F5FD2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C3AD3-4837-CF0D-7819-72636735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24CF9-FD1B-BDED-CB46-36710EF1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81EA5-A4B6-DD48-2C86-4679AD56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71E60-82B5-6257-3471-1D0320005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70A-CF87-4381-9667-595D74A4D3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A505-6DC4-8AC7-FD6A-14B158C3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FEAB-055D-B36B-ED79-21E8BACB1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6331-690F-4B60-A2FE-A282A0034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22" name="Picture 2" descr="1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2024-03-10T21:26:50Z</dcterms:created>
  <dcterms:modified xsi:type="dcterms:W3CDTF">2024-03-10T21:26:50Z</dcterms:modified>
</cp:coreProperties>
</file>