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A7F92-9E5C-1443-0E3A-BEAAD4D19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E02931-D458-9125-1C65-6C224E3EF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E6F26-D36A-D7AB-53F2-8F9DB975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C5F7-EDF7-48B8-BFE7-8675E71B7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323BC-9700-48A7-1FF2-6ECACFD7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FDC9F-A1AC-7B7E-0285-9BB9855B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5E15-063C-4F86-9CF6-B93B125AA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30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B3FB2-9742-8B32-4DA8-B0B7B56C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C34EF0-1EB6-031F-F916-50F3A8A8C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268C2-941F-4339-FD27-5B5D1358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C5F7-EDF7-48B8-BFE7-8675E71B7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F80D3-AAD4-44AE-624C-D24679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723C8-79BE-7230-200E-7897C383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5E15-063C-4F86-9CF6-B93B125AA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48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6F36AE-1A50-AD7B-B140-47AE3163B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CB14F8-7100-6CD5-2261-D330AAEA6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70B90-D571-3A76-BA8B-C3B09BAD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C5F7-EDF7-48B8-BFE7-8675E71B7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4C753-3900-2A76-7FBD-B0FF5618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6CD78-FD43-FD20-F27A-CD6D010E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5E15-063C-4F86-9CF6-B93B125AA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23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F0927-CAA7-FCF1-4365-2C9BEF22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8CB637-E0C0-FFB0-4745-7297CE1AC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CC732F-1A7E-D60A-9DF2-A1D0ED07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C5F7-EDF7-48B8-BFE7-8675E71B7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FDC77-E979-FD7C-6135-1386A1A3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C217E8-18C0-A562-7562-48C1CAD1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5E15-063C-4F86-9CF6-B93B125AA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9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25D45-E5BF-DB33-B29A-5710FD16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381E2D-66A6-67B7-7EEA-8E07E9A4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0033B-2F32-5A5C-9CAC-EF8235DB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C5F7-EDF7-48B8-BFE7-8675E71B7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612E9-240E-93A6-F7EC-D15FA2FD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BE98B0-2FD7-DE9D-F565-4A5C39A6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5E15-063C-4F86-9CF6-B93B125AA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81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6665E-7538-5A26-C334-580635E9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7EF92-3E24-72EB-07D8-888102D3E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EC7162-24B1-9AB8-E267-B228DE03E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71D0F8-3CD8-D3C8-19A5-C3F11D73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C5F7-EDF7-48B8-BFE7-8675E71B7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9CAAED-20C6-6C5E-1D49-C195ECFC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9A399C-236F-3B2C-6720-EF39A87C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5E15-063C-4F86-9CF6-B93B125AA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74974-0ACE-867B-55E7-4ED8B9D8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0DA2C8-8552-DB5B-CE10-6E5B69D3F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5FEBA2-07F9-8760-892D-D4E0DD55C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9BF79E-9987-5A9E-A5EF-9B9FCE1DE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84470D-4E9C-5DB4-7DA6-2895F3C5A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91AF44-3178-63F4-5B8E-FC2257A9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C5F7-EDF7-48B8-BFE7-8675E71B7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7C4748-C6C7-D924-B77C-1BF62A8D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826FAD-7254-6711-0738-0D216DFE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5E15-063C-4F86-9CF6-B93B125AA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78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F9D99-FA1A-9E19-5F05-4EF8BB46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421DD0-4A70-68D9-2703-ED40F1F2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C5F7-EDF7-48B8-BFE7-8675E71B7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33E703-5002-BDBA-76FB-D825C71C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B4F915-C786-8E1D-6268-23F80947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5E15-063C-4F86-9CF6-B93B125AA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6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D12E25-4A29-C469-F719-F1DDEBF3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C5F7-EDF7-48B8-BFE7-8675E71B7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AE173C-6B93-A722-8459-89BFFD27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3CC2BD-CEB1-928D-A2EB-18D2B9E3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5E15-063C-4F86-9CF6-B93B125AA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6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31AA2-3A20-EFD4-0746-95938F87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81A8A8-BBFD-4037-C528-DDE2BF488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2339D6-BDD1-AD7D-7A60-7F4CEC7B9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994222-9456-A923-50B3-6D539EC7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C5F7-EDF7-48B8-BFE7-8675E71B7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68F95-9530-398B-8A38-4E253C82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697A1E-1865-C7CD-5282-326C0F0C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5E15-063C-4F86-9CF6-B93B125AA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42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BC3D7-78A5-EF28-C021-6263A9CC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4E439B-EFD7-3EFD-1FBB-B2ABC32AD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D7F86-6471-D65E-D364-8806F465C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C93EB5-B7E7-E66F-FB5D-42229EAA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C5F7-EDF7-48B8-BFE7-8675E71B7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B05294-6E0A-3F20-DB75-B9DDE663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A8EC7F-7553-6C00-377B-2B5C2B49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5E15-063C-4F86-9CF6-B93B125AA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72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8D7EBB-C5FA-DC7B-E2B0-FFB3AA32A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D2BE9-D57C-9E9E-DAC8-A64040199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BF159-DC78-62B5-AEB3-101C2E65B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AC5F7-EDF7-48B8-BFE7-8675E71B7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A2FA7-3A20-E2F7-5651-B9DEB3DE3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15182F-8E79-7D27-6A8D-18FF17C68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15E15-063C-4F86-9CF6-B93B125AA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9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8146" name="Picture 2" descr="11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9171" name="Picture 3" descr="113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2024-03-10T21:26:54Z</dcterms:created>
  <dcterms:modified xsi:type="dcterms:W3CDTF">2024-03-10T21:26:54Z</dcterms:modified>
</cp:coreProperties>
</file>