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8955-0D2E-A834-F32E-BFD1C9C7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DDBF2-0EE4-0CE9-3AE1-D411C2381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AD13-193B-5896-D5DF-68180ABA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647E-810B-F773-9A37-9AE95F5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6AC8B-9162-ED09-3C66-F8833E68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0A4AB-85CB-8808-CBCE-A14BCF62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D3D3E-82D4-78C0-3312-E52A1D41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2B594-0095-CDC3-BC64-255A1187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11244-D8A0-07EB-EB1F-E7A0F6B5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633E-0BF1-0FDC-7834-40F2F431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5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AC219D-8953-2834-695A-918C82E2E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A1765-54C2-FB01-364D-D5FEE517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1B6D9-A3C4-095C-A124-42BB4155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A77BD-FD48-5B82-3042-BC46EB86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11A8-206D-2CF6-036F-790ABC7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4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4D07-19C8-8817-DE5A-8BDF4E0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9D4-E3FA-D64A-53D8-9467C829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3B86-3537-354C-4644-451CD1B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EFC9D-32A6-6F88-F957-A8F6DB4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B9239-729B-D2E3-4541-AD6A7337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9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7094-F945-F282-3B85-D87A490C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D08FB-25FA-351D-FDE4-4760EE3C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5D963-1535-CA9D-E537-4E45992E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9CBD4-C4F5-650B-9225-6319466F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CFEE0-9455-1CF3-1FF5-074EFD7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0F55-52DF-A10A-F1D2-F5E4902A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1940A-3F78-5A6A-29CC-6D115D45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7D44F-7741-64D1-2F11-C00C0BD44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D7FD2-75C8-C2A9-F173-291E0879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31D90-9C25-E680-9F26-3D082E62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D8460-314C-14A0-AAB1-44B0377D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9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D432B-4A28-9998-C0B3-FF96431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9A65F-C20C-741E-74CE-F0E8F6A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12B29-B7E9-0823-D73E-9609C3A17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60686-01F5-5F9E-CC16-C6F679AA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6CA77-B10E-6634-3E1E-0277CD68F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5FEB52-6E1A-B716-06F7-3EB92B2F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F799A1-FDEC-8DFF-8AF5-F9635D6D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964C5-3973-FC5D-0081-5068A801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A362-79ED-A92F-0EF4-6206FF36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C8320-E855-8072-DA5F-5C8D08E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06765-6548-F78E-39C5-8EF3FA96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E7206F-9AC8-DFC7-851C-AE3F2B2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E89972-68E7-D364-023E-DBEC9806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41848-A33A-DD6A-9E05-F8786B57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E6ACF-5101-841D-B4E0-E5AB55C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EDB2-4709-C45C-24C7-12AA7C0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0DB3-2D68-BE4E-5A20-F4B9C420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73B65-E7B9-CA0F-F729-4A1CF1FC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091C7-0E47-38AA-1FCC-49318F2D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C3020-0273-E4BB-FF2A-A7D515AA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6D358-0378-7792-EB00-4A38611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2015B-D4E5-A6B6-3678-7C65D15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18DC7-BA59-8F13-B312-300A0B99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DBF35-D369-58A3-7FF9-70F1DB35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46615-EE74-3072-1B09-19AE791E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EBFAA-C1C6-330A-D926-85B646B7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4F4FC-3E15-2BA8-6BA1-63B58AAF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1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28C3A-DDDB-6B04-C870-7CA7940A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07D2D-4EA1-71B4-1F43-7D3B4017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EDF1B-6A3C-0990-E55A-CB265E597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1A18-3280-49A9-8C23-3223E8D457B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2DEAC-7BD1-2D59-2F73-1676CC1CD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3BF61-B30F-B362-9975-17D546692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C285-7A94-420D-BC1D-BFAE9D32A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218" name="Picture 2" descr="1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2024-03-10T21:27:08Z</dcterms:created>
  <dcterms:modified xsi:type="dcterms:W3CDTF">2024-03-10T21:27:08Z</dcterms:modified>
</cp:coreProperties>
</file>