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E430D-ED70-1A7A-900C-012E4D05C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319B29-51A1-AAFC-3165-33D0AFBEC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ABD11-23AA-CB54-9C2A-380C3EE8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67A3A-CFE0-5892-49AB-F7ACBEC9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DFC33-3E44-77B9-E6FB-763F1C54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0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DB9C1-FF10-94D6-0877-0EB9EA8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5A74D-B1D3-BDC2-3D69-F2E8236F7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CE72A-48DA-FD97-5EEB-9957D9DD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3CD8C-FE90-795D-69BB-2C98A551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250FA-736B-AD07-4A06-26DEC3E5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0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4FD4B0-A5A5-FD21-9AE6-2EB0E75D9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6386B-CAA2-E7BA-6EF8-AA33D6ED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1073B-B89C-A4DC-1C4C-57EC91F0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DB320-9C15-A881-84B7-6912815E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1EF05-004B-08C9-92DA-F86B182C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6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C6E6-BEB7-A4DD-2FFD-35CEDD67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8DFF6-CBA5-141C-2EC4-D379AA7A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733AF-A3C5-8663-2AAB-36027C7B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CE8FD-D4D6-AB41-4896-152217EB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B13CF-CFA2-1B76-9797-812CF02C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3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4FB7D-C4AD-9C09-7CF6-6B65527A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5E82F-6489-86B2-6530-62F1C404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E4BA4-ACD2-2C71-F2A6-38BEE772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E9E2C-363D-8816-BBD1-F13FDFD8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FAF2E-F37A-2344-694B-791854AA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8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CDD60-F75A-B7B3-A9B2-B82BD37B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03CCD-08B0-FD62-0E5B-92E91A565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FFD44-185B-4F37-3E6B-EE43AF6DC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B7D37-75B2-7C57-B61B-1510EEAF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AF33B-ACA3-A245-5A69-6FC01A7A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246B4-25F5-A1CA-B0FD-9E1D22EC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8F50-313A-E601-F342-14ED1586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D31E2-08D7-0364-1DC6-DF373E0C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B83C6-E16B-5DA8-6D46-DB32F6CB0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D8938-A2DE-E1F0-9A82-7FB639BAC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704CC8-2A34-04CE-FC7A-E705F1713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93BAB-7C00-8AA8-E9FB-7097CD53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582F2D-ECA3-A893-DFE2-2AFB924E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D4FB6C-572F-995E-BE2B-52FF61C7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7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6A25D-6B9A-4FC1-D07F-1D0B0C17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E752FF-F7E9-B426-6B88-F625DCA5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47C760-998F-09F0-9CB4-A1A5B80B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3EF511-C03A-9BD2-A8CD-C712270E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2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62161-CE02-0A73-7F30-C38D7243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B9AF7E-166F-8A0F-21BB-A83DA416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5335E-9DB8-5C76-8AB1-46F31AE7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7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59E0-CB9D-E44F-C394-C758C9E0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6C245-F486-43B6-055E-3BB89D5E6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DD8E80-7921-88F6-0326-239214D82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E8791-86EE-E23E-A528-75EDA81D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99E88-54EF-A40E-E65D-1D3A8621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84B0E-CEDE-5317-4100-5C6F6F5A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9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4B16-A0B2-1783-0609-4146AFEA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3C87FE-FDB3-76A6-B081-D0233A590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306BE-27A8-29A9-1F61-05F2EF423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581D4-0AFD-03FD-39A4-DBC7D763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E116-F833-4B5E-EFAF-0B4E9F7C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356FB-296C-4545-C09C-B91ADE81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3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04F7EE-9899-5738-AC9A-34AD2237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D1107-70F4-1DE3-A964-ACB536A0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18202-03B3-4847-5102-E6A15AF63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E7E25-388A-FCF9-D2D5-3E809E85C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BEB78-4B79-6059-B008-72AD8C143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2242" name="Picture 2" descr="11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2024-03-10T21:27:12Z</dcterms:created>
  <dcterms:modified xsi:type="dcterms:W3CDTF">2024-03-10T21:27:12Z</dcterms:modified>
</cp:coreProperties>
</file>