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2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CC3ED-54CE-75F0-FEFF-3391198B1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39B712-ECEC-AC1A-A97A-2BD9FB6CE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913472-F3B9-B890-5EBC-54125663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24F8-1150-4F3F-8B6D-7DE42B4B6D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933B7-A71E-AABB-466E-7EBCD7E28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0ECC2-2460-C524-B37A-95AC0899F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CB68-7A5E-4886-8235-7AE504C16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0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C1832-66BA-4B6B-9169-64E0C70A4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A260ED-7F9D-52B3-46E3-96536C19D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E54239-47CB-211D-ED5D-FBCB55D08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24F8-1150-4F3F-8B6D-7DE42B4B6D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0DC305-D20C-4AFF-70A6-E11C67F2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5FE6F5-052F-82B6-9F51-B07E443F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CB68-7A5E-4886-8235-7AE504C16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82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5BB620-C03D-57C2-F1EB-4FFF8ACFC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3D36D6-8162-2AAB-B0BE-8A23EE486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DEB60-BE5C-2CD1-0ABE-537CD0212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24F8-1150-4F3F-8B6D-7DE42B4B6D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D6170C-F351-5E48-7CEE-7EFF07570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7A1EEC-9C4C-6BF8-F67A-43C1102D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CB68-7A5E-4886-8235-7AE504C16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62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D3D14-6E76-8BFA-848A-8D4DE46CF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6C8F12-C2E4-4316-9ED1-93913E4C6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1ADB1C-7ECD-3B76-0DB1-52C3644C0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24F8-1150-4F3F-8B6D-7DE42B4B6D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EE5778-842F-E7D4-1147-C1208CBE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5F977-DDC3-54C0-7C73-62319D55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CB68-7A5E-4886-8235-7AE504C16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86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78A74-AE73-B25E-F4BC-CD355EC9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CEA0A0-17EC-BE0F-A4E3-409D5ED22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0AEEB5-8426-78F2-9802-812BFCD52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24F8-1150-4F3F-8B6D-7DE42B4B6D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A8B426-8DCD-91CD-28FF-B24EAE1E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C58D0-4ED1-6960-1479-42439844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CB68-7A5E-4886-8235-7AE504C16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78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B40AB-24EA-1411-71E9-5B90B5826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00E99E-0B20-E89B-4F75-1B1C55CE8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22CE18-E4D0-1787-82EF-580DBE37C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8BB611-EB37-74C7-55BD-777EB7E8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24F8-1150-4F3F-8B6D-7DE42B4B6D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35BFA1-AF67-49A4-56B4-232892F1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462E16-23E9-D566-A3B3-97D587EE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CB68-7A5E-4886-8235-7AE504C16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3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D59F8-1BBC-B496-638E-AD205F4B4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6BFAA1-43B4-59A0-5372-EEB69D838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C78652-450E-25CB-EAFB-0601668AE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1944EB-CCDE-998F-CCE7-72958751A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844C10-DD95-8FDE-B328-D3B836964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ED442F-B5E3-91E8-EF04-25600DE52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24F8-1150-4F3F-8B6D-7DE42B4B6D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2C8F56-27B1-5738-E21D-565FC08E0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F88552-48D4-B268-1ADA-A046E961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CB68-7A5E-4886-8235-7AE504C16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15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FABC8-5EEC-C01D-756F-C5B35B4D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0235EB-E9A9-4632-0324-93186D48D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24F8-1150-4F3F-8B6D-7DE42B4B6D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C081E2-8BF7-9DCB-E862-F01E4015A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834530-F820-EAE2-7873-92E58674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CB68-7A5E-4886-8235-7AE504C16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41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77F01B-87FC-11CD-EC25-DF810874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24F8-1150-4F3F-8B6D-7DE42B4B6D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101AEC-74C6-7A8B-D3DC-EB56AA45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37609B-05A0-E162-3214-1D1B6AB72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CB68-7A5E-4886-8235-7AE504C16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7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9DE26-3CD8-E006-C55C-6948B4D17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18114-2399-D7EB-A413-AC827FF3F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1FAB19-58B0-1F42-11AF-89B67619A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38022D-91A9-1D89-CB7D-335DF4A1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24F8-1150-4F3F-8B6D-7DE42B4B6D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E6280B-04CB-398B-0360-B26F1A3C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8A5C1E-3EE2-2F8E-6CA8-FCF4A2E3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CB68-7A5E-4886-8235-7AE504C16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39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447A1-1F21-F343-D8F4-3C02E3CA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1CA6BF-29D7-1D1D-AEDE-D6DE70FCB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C8CCCC-6708-6D39-3278-41406A0EA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EB8AE7-DFB8-36E9-7EEC-21592ACE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24F8-1150-4F3F-8B6D-7DE42B4B6D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B42177-04C7-F0B6-A3CF-923459AA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4EB078-1249-08A0-3985-A1B617A0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CB68-7A5E-4886-8235-7AE504C16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47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AD9A22-C246-32BB-FA8A-6B2A169FA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232074-6BA2-EE3E-E91E-976BC6468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B1963F-D17B-7977-B0D8-1ECCCCEB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824F8-1150-4F3F-8B6D-7DE42B4B6D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4F4AA-5FCF-785F-FE09-021822751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94494F-407D-E811-C501-07282D593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2CB68-7A5E-4886-8235-7AE504C16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53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5314" name="Picture 2" descr="11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6339" name="Picture 3" descr="113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24950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2024-03-10T21:27:25Z</dcterms:created>
  <dcterms:modified xsi:type="dcterms:W3CDTF">2024-03-10T21:27:25Z</dcterms:modified>
</cp:coreProperties>
</file>