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3058C-2D81-6583-9D23-7198B82C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31A13-D0C2-52BE-8A1A-6C109E4C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3164-470E-E288-6B2A-3BB8D208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B249C-EF10-7B00-4918-D4542F5F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BE36E-ED92-8236-5283-118EEBDE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4826-16BF-E90F-42E6-A18963E8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3E70C-BAB2-E563-EA52-8F0327DF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1718A-1BCE-5DFE-A7E9-E0E3A385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EFCDE-AA5F-8972-A2C2-4E0D3632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CCADB-688D-291B-B9F9-D3C8D60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1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6BDE6-4C86-4BF6-9E23-F0C46C054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9F956-AA78-D682-B9CD-4A0C3365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24201-01D4-311F-F3D9-FFDA8745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76F3B-3CB2-4CF2-9854-858361D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CEBB-B19C-0834-7859-F85427A6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5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6B16-740F-7C12-DD83-B087814D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A9E7A-962B-4F38-0DFC-BB7AC315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035A-C8C2-92F4-6390-7472C7D5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2CF35-7AFC-B05D-56C1-5BE75C4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C757F-BB3C-10DE-D515-C904D19A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0028A-C716-0E5A-5CE6-A149D576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B0BBC-2E8D-6C7F-3CC5-5422A78C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5CACF-E151-6DD1-0B39-E93A45B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7E2B5-27A1-480B-5EF6-7611FBA5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869B2-21FB-CD29-AC9D-6CC38B3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0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5D398-ACB9-902A-CC54-ADC621DE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FD89E-870A-7051-7FE5-D0B446985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BB1B3-C321-5836-1F14-8ECF0C9A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DCDA7-E652-5369-185B-66B9E224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E470C-7E6B-8331-8364-47262499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62501-42D9-18AA-CA05-3491AF9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E79C9-051D-0AC6-F882-71984D66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4D3B4-C5AD-52EE-AD71-095E3764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FAD2D-A0D0-B711-E512-79400095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43229-C885-BA80-8381-5CA4C9707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6CE33-B678-D447-3886-4472BC76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FF1E3-82D1-A724-B483-2CFC12E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7B6B56-3682-1DED-3D42-28B598CC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8C7C1-9FE8-7C54-D50D-3564DEA7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5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A9AE-647A-7815-1EC8-CFE243AD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6E50A-7AB1-EAA1-16ED-4828E0AF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501FAF-A2DB-C4C8-A641-F088CA40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8D923A-AE35-B4B7-0FE8-800BA2F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A372C-C8BB-9204-EF06-FFD1CFC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A9B37-CB7C-AD9F-14FF-482D4209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44997-EFBD-1E5A-736F-0DC2B17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03EC-DA8D-BED7-A59F-F1B4DA6C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210B8-4CE9-8A7D-A87D-FEC4BA51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D90A4-1624-2ED4-2829-78402E01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14672-E02E-F27B-7CD1-77FEFAB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2AE3-FD7A-F54B-14C5-CC7C743C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E4A0F-365A-7F1A-F9BF-58646C0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98B3-A5D0-4BDB-FBD1-A61452D8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55B4CC-CFD0-682D-226A-E0CF0B2D8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55404-D9BD-D026-834F-ED51F24FB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B9922-2106-0518-65C5-05C6FEC4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463B1-1DB2-24FC-BB86-C0B54134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42DDB-104F-CE09-5A00-639FB1B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4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080732-43C0-F1C1-9717-BB219AF3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357DA-B2A9-18D2-C11C-178B6FCD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B0D67-1755-59A0-D127-91F8CCBEE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2C808-C539-E717-58E0-A55F89305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1A577-4DD2-F6A2-FDF8-A6C73EC4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338" name="Picture 2" descr="1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63" name="Picture 3" descr="113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2024-03-10T21:27:30Z</dcterms:created>
  <dcterms:modified xsi:type="dcterms:W3CDTF">2024-03-10T21:27:30Z</dcterms:modified>
</cp:coreProperties>
</file>