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6BB9D-AAF5-A42F-3CF8-3AD135B44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A3A27E-EE3C-BACC-A19D-581FFB6D0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AEC2BA-972A-68F7-8737-A73E7F81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BD7-FC54-4E11-A0F8-353025336A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38715-61FA-4E9A-D3E9-E784FE74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05BD7-0442-4ECF-5EF1-6C8A2E19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11B-F1F8-44E5-BBF4-29A3DBA7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41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FD807-C649-BC9F-CCD9-9594D1AE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CB26FD-D2A0-B716-9DC5-DD0285A8D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E658A-0549-12D6-A08A-E1E5B443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BD7-FC54-4E11-A0F8-353025336A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1BE79-BFAE-C781-DF92-7859E28B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EA3C6-6FC4-F79D-4953-473771D7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11B-F1F8-44E5-BBF4-29A3DBA7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5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BC9E9E-DCF8-FD90-B435-B6C81BB81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A40930-FCD9-AC5F-65A6-CD37CE72B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3389C-4AAD-F323-F04D-24EFF838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BD7-FC54-4E11-A0F8-353025336A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55A11-C12C-A907-21F1-DF69E4FD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78291-C1D8-C410-A528-2AC027AB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11B-F1F8-44E5-BBF4-29A3DBA7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8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5C2C9-2675-91B0-8B80-B5C0F4B1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DF6B2-CAB0-FC05-4678-8F4525375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1B57A-F9FF-0574-2BC3-3FE50ACF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BD7-FC54-4E11-A0F8-353025336A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49A12-0974-6BFA-E260-BAEC2F64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CC7AE-1480-B617-0B63-E4D21A47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11B-F1F8-44E5-BBF4-29A3DBA7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24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AB998-7197-330A-2D12-8306EEDC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176B14-180A-FC8B-65A9-D8C7B6535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954DA-1ACC-12FA-F334-1A7050D5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BD7-FC54-4E11-A0F8-353025336A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D0023-44D3-311C-BCB5-BAA1DBB7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79522-C3A7-9162-FA87-483CEC45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11B-F1F8-44E5-BBF4-29A3DBA7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97DD5-03AB-C6A1-DD88-58541230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6D2E5-7EDB-B84F-AB85-1798EAEBC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D3F2AD-9C66-C5D7-8175-83895E089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5D2747-76CE-0E10-984A-6F1803F8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BD7-FC54-4E11-A0F8-353025336A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BB380B-BEEF-DCE6-E920-FD0F500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9A2128-D824-BC12-A5EE-B13813E9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11B-F1F8-44E5-BBF4-29A3DBA7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4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B6512-614C-7CE1-481E-8BD352E28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DF97C0-87E5-33D2-CDDA-522D05FDD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CF4B25-DBE5-02D4-DEBA-A1F21BCE2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63B1C8-0B1A-79F0-6DFF-7757A65E7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CF8E71-A371-F1F9-4255-05BA7372B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F2A1CE-38FB-CA5B-C419-306502E6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BD7-FC54-4E11-A0F8-353025336A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904175-B2EC-99C2-6FF8-04A20BCF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8DED8C-177D-312A-AD35-2A811792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11B-F1F8-44E5-BBF4-29A3DBA7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36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E4BC6-D4CB-828F-E367-B62F9026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B83605-4A92-5C27-98EB-006B8234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BD7-FC54-4E11-A0F8-353025336A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E2628-D9CC-7DA1-6D64-48822A55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1FE7C1-5461-93F2-B335-FE8C9917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11B-F1F8-44E5-BBF4-29A3DBA7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19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17FABF-9648-7C9D-E017-BE6130B1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BD7-FC54-4E11-A0F8-353025336A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69E42A-3B55-1E52-B611-5BC4648B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92E76-C784-098A-73F8-08F98EB9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11B-F1F8-44E5-BBF4-29A3DBA7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2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BF310-8F29-2F99-FA49-B64F05D2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0F8AC-5AF3-C484-CD4B-A6CF5724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61B552-E077-71C4-340A-01741A914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20C27-7BC3-76D4-3F4C-5AF8CEA9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BD7-FC54-4E11-A0F8-353025336A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BF963B-AF46-F808-217F-B7C7E925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B5DB67-4A32-B5B7-CB2C-B006906E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11B-F1F8-44E5-BBF4-29A3DBA7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05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1C612-A0ED-8A73-2668-08F80BB6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6A4ADA-4B6D-E1D6-CF71-DF6361AF9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93019D-8C51-2D9A-7EC8-C177043B9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FBFDDA-CEF4-0215-4D96-27B05D57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BD7-FC54-4E11-A0F8-353025336A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842310-4961-8F1C-5C10-1308BDAB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C6B3E1-E3AE-E8C4-0967-443E322E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11B-F1F8-44E5-BBF4-29A3DBA7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C79793-9B41-120B-6AA6-9ADA3170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78ED42-46C6-1E8A-FA42-24C99393D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25061-2A27-5244-C150-3D9E9EA68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91BD7-FC54-4E11-A0F8-353025336A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B4598-1BAB-2269-4434-7AE6253C0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AC5C2-28CC-4281-AE0A-16CF55203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011B-F1F8-44E5-BBF4-29A3DBA7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8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62" name="Picture 2" descr="11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8387" name="Picture 3" descr="113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662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2024-03-10T21:27:34Z</dcterms:created>
  <dcterms:modified xsi:type="dcterms:W3CDTF">2024-03-10T21:27:34Z</dcterms:modified>
</cp:coreProperties>
</file>