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32438-80A0-37DB-7EED-C570990C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F92AC6-D4FA-69F5-EEA3-786F5C4AD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D416A-1A46-B4BC-299C-8BF148DF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80B21-46C8-EE6F-8222-105CF46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F9344-EC5E-170D-D48E-042CA0A9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2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6A2C8-BE6F-CA5B-DC14-C6B41454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D1CD2-AE44-1624-4F3C-8D94C0BC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6485D-BF32-991E-C81F-F50FD508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775FF-C0B3-54FB-CF62-C05F954F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BC8C2-BDDD-C0E9-E0FD-E6A021BE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5F7B79-6DA7-C259-0EA8-EA27D6857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D38F0-3153-5AE2-F9B3-82D97810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5EB10-CECB-0BDF-25AE-20CBA8EC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06A3A-8BDF-8005-F192-082A02A5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B6C33-0AC3-3D6A-55BA-0F1E91FA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82CFC-DECD-0461-7D6D-6097679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9C89C-4750-D750-D98C-2A5A198B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AFAAB-43DA-4E71-6C8E-079F7F03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3360B-DA70-3EDB-9996-62125E99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DC8C4-3CE4-9101-87BD-2BC4D0EE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2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8698C-0489-E29C-F3DE-99B300F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057DD-412C-34ED-A53B-C4878257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20A2-C3A0-E6F5-C746-423BAF2F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A2A7-F40C-3AF6-02A6-DB75B380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D53E3-D3F6-812B-8411-F06EEC2B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1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B8620-48BD-7CAD-9104-91EF526C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904B4-45E9-0E49-BF21-E3591962C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343F2-5E71-2FFD-2B83-A6EB9F9D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BC7AB-364D-4F55-0296-CAA35CAA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916AC-E270-A4F0-7B06-0413A917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366AE-7A27-5B16-A81A-7C9C58CD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E19FB-F048-E22A-BAE2-AAB0CE09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29FC2-AB42-3CD7-E26C-8975548E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84385-79A4-108F-213D-6307B7DAC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1D183-ECA3-0F4A-4F07-C88849AD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B1B891-08F8-197D-5B0A-BFE8FD145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FC4658-DFDD-206E-154E-96B67627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D3123E-672B-F425-C67D-6932DD90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3057BE-3305-F485-96DB-D6E7B33C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7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78098-EF82-5DFE-CB81-1E6A95B2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E5455-134F-4E4C-EE14-158AB4C5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8EDC2-BC01-B962-7FF2-88B122F5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16CCA5-D446-AC99-315F-2044C44B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E89E37-0621-784E-02B5-A833AC59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2B37B-E3E7-5E41-4720-44AF21C6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BA54AB-7125-BD00-7AB6-A1D54D46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06F92-8568-2FCA-89F0-641CFEEB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29E8B-0377-5F00-6FD1-37EA012D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6A528-05CE-6DCF-D190-660BA6C9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513C0-7484-7DAE-E91E-1557E675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74C94-359F-9F93-3FB0-C7AAA512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00B94-ADA2-00D8-16CE-7CE0293D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1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63D3F-BB63-A977-03C1-9E88A8E0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26F2C8-7B9B-04F7-9EE0-1494D6B09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A642B-C370-474B-752A-679E4326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313BDC-8274-83D2-F8EB-178B8498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AF962-51E8-6438-8BC6-B4D87A02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77CA9D-3961-8E27-94AD-0F6F61B4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9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3A22B1-9889-9CBA-0946-705E583C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1D8A3-B154-47BB-999E-3DECE08F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83008-8749-04E2-DD93-27804F548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E700-E81F-4E09-B3D1-EAD9A34CBF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FB39D-76C4-67C3-3CCC-610152EAA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F6FC2-59C6-9C06-32FA-F862ABE5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991C-1BE7-4542-9385-C83575D13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4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386" name="Picture 2" descr="1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2024-03-10T21:27:39Z</dcterms:created>
  <dcterms:modified xsi:type="dcterms:W3CDTF">2024-03-10T21:27:39Z</dcterms:modified>
</cp:coreProperties>
</file>