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DE34B-73ED-B4F7-8313-620243527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E63917-4BE0-21D1-19FD-FF4A73D42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897CD-4896-96E3-44BC-09DC0895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A08E-2BA7-4EE3-9793-909FEE93B0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88F9A-7705-898A-AD54-5EF5F8DF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50B53-BB8B-C8FB-D9B9-F5C83959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730B-3E9D-41F0-ABDF-C7C4311AB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8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A60E6-92C3-5F1D-C7E0-4E54238C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6F7C64-A55C-FAFA-804C-3F08DB56B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654EC-555D-0B6F-CE2D-A6ED61ED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A08E-2BA7-4EE3-9793-909FEE93B0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B7348-C9DE-C14E-499E-6BEC6505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F7569-C45A-C609-FEF2-877DA20D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730B-3E9D-41F0-ABDF-C7C4311AB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33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F0998D-49E3-39FD-48B3-D86BFADF8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D08592-25D1-52B9-E689-C5BE50ED0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5E43F-6FCD-C56A-8ACA-DA641295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A08E-2BA7-4EE3-9793-909FEE93B0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99907-5E5E-4A14-3A0B-D42CB381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8E7B2-843F-3E72-50E1-F62C8910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730B-3E9D-41F0-ABDF-C7C4311AB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27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A4783-5872-792C-31DA-61EB5E85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BD8FA-64F2-6FF6-3E46-DDE1C929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8BA9E-E16D-E06A-5978-BAC940F2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A08E-2BA7-4EE3-9793-909FEE93B0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129C8-C810-2328-831C-58F1A47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8A9DEB-38C1-A375-7AF4-16AE3E94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730B-3E9D-41F0-ABDF-C7C4311AB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7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E78C0-F22F-4669-84AA-B0F9907B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ECA73D-C5E6-DC0E-1399-2F4C6869A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86914-82CC-E73D-F5AA-A6E40C51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A08E-2BA7-4EE3-9793-909FEE93B0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A413B-AA44-1752-D8DA-8C67B598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4B3AB-888C-1174-0302-C28B75F1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730B-3E9D-41F0-ABDF-C7C4311AB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8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356B2-053A-E310-105F-98802F14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8C0CA-5FC9-F7E5-FF3A-8A0DD389A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5655EF-AD3C-9050-FCF0-4B70642FB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F8A2C5-FB12-7402-A0FD-E2B72C1C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A08E-2BA7-4EE3-9793-909FEE93B0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2FA33-E4CD-6B5F-6C84-B73E66FA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128482-9E14-B4C2-D206-FC2C3CE9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730B-3E9D-41F0-ABDF-C7C4311AB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67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E83DC-0162-D24D-8E83-CB5E8D74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F2761-4FA0-438B-0A21-F7AE00884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CA7A5E-C8A4-ABB2-629A-A9C2D7AE9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DAB887-6C43-4483-C0E1-0024CCCCE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3264EB-BD62-9436-2DCB-772883178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BFFF38-47F9-FF00-7BDA-4EC56B83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A08E-2BA7-4EE3-9793-909FEE93B0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19CF34-E85F-77B5-A21D-DDBEFF42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EDB1BC-B4CD-F048-5193-9C962E60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730B-3E9D-41F0-ABDF-C7C4311AB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6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BD88E-F12A-71DF-A20A-D73013A8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7E630A-6E36-D661-3DE1-EE6FE6F9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A08E-2BA7-4EE3-9793-909FEE93B0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E7F49F-E297-2860-8410-FF6BEA19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3F1DB1-E20C-D933-BF57-60325DA0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730B-3E9D-41F0-ABDF-C7C4311AB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3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AC77C0-00C4-E518-DB79-BED856F6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A08E-2BA7-4EE3-9793-909FEE93B0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066D14-F76B-0A8E-2A94-B8767E88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63936D-E766-D2BE-89CA-0BE6CB5D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730B-3E9D-41F0-ABDF-C7C4311AB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20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30C71-4FA8-5B5A-DB75-6573F630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6258F-3BEA-657D-1694-A9B1FE9DC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2C2C9A-AB89-BDA5-F082-48AE44760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2B5188-89BF-A76E-EFA0-298E0D16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A08E-2BA7-4EE3-9793-909FEE93B0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DF6F28-30AA-04F1-1D44-AE9A0ACD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584C58-1A8F-4B5F-DA7D-E0C353E3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730B-3E9D-41F0-ABDF-C7C4311AB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4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27401-30C1-CFA0-1B9A-4291A5C74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296F5B-5A6C-16AB-48CC-1329D1104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501613-7BEC-E33A-72E6-AA65F9384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8805EB-0C36-9AEA-5FF4-E40FEDBF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A08E-2BA7-4EE3-9793-909FEE93B0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94A309-47D7-F54D-80C7-14800A53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D25A1-2127-A6F4-A3B7-AE8F9BD0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730B-3E9D-41F0-ABDF-C7C4311AB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71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214BEA-6F4B-BAD9-1571-DC6BF1EA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D6B16-193D-2A89-92B9-0EDEE4F5E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B8121-DE77-0D6E-8A8A-3CD97D90A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4A08E-2BA7-4EE3-9793-909FEE93B0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4E334-7195-8FB1-0B85-468A39773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520BC-69A6-A7B8-A1D5-8CF7160B2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C730B-3E9D-41F0-ABDF-C7C4311AB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56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0434" name="Picture 2" descr="11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1459" name="Picture 3" descr="114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2024-03-10T21:27:48Z</dcterms:created>
  <dcterms:modified xsi:type="dcterms:W3CDTF">2024-03-10T21:27:48Z</dcterms:modified>
</cp:coreProperties>
</file>