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3624F-8582-23AD-A653-3D63FC377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03DC9D-C40B-7474-0636-8B3F7B7BB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062EE-A23E-8667-5997-9181C832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085C1-3766-BD7F-5AE9-93DA3C20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09118-B031-BE27-0E50-D77CCA01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504A-932E-E314-CEB0-6682AA94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51672A-4A9F-57B7-91C4-46A500F13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2EAB8-D0E7-561E-2F49-6498EB77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AD18F-0E26-9DE2-44EB-646F25FE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B8D57-477B-5832-660A-60181697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6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97FBDE-4209-0A69-872B-5784E78D2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5B89B8-A80F-8FBB-04A3-9907D363B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EAA15-A644-E5D3-4A38-99FCCDCD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7A735-DAD2-5B06-4386-19CD5F70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0B7F3-5D4C-4A11-9A59-73CC5E72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4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85C9F-178E-9F10-34BD-4C14B378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6D909-C855-2D07-2234-EE11D781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E0426-B7E4-45B4-B8F4-1DF87E1C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1DBDD-6A53-DE5F-3A52-34C3E5AF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2DF7D-4899-68FA-2847-EC82E0CA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4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E84BF-6B9C-0ECD-606A-9F9A5AEB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63CF0-7824-002E-E029-6B81E86B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D7FC5-6E85-C4E7-6E03-8D7D129E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B7B87-C6A1-5207-4BCF-6A020512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66EB3-ABDA-61EB-5791-0339A682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1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4B72A-086B-9BC4-583C-DEEDD7EB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27263-7497-F604-CA57-0F54F89C7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862B7-1088-FAC4-F0D7-6A0D9F961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C7851-F812-4B2E-D498-7A5F3613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F8794-4F27-F134-519D-01F0A763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09808-21F3-DAD9-4C81-DE180CCC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BEFFE-3829-4CEB-0943-5CAE1DDD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5E635-5273-45C4-63F7-4D67074CF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C32AD-D148-574E-794D-FC2C01BC0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F09F91-4A90-7F74-C13C-2CECFB8A8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659BBD-6F35-D808-B468-0F1BEF921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321DCC-BEA4-21C1-9B60-265F6E17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6CF500-A9C5-6B8A-D3DF-4B352A49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658DCD-9573-5F51-8ABE-4E8846CB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6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EF142-B2E0-1FB9-BBDF-1D3A38D8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2D64AF-B5FD-EAFF-60DC-F02F720D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85CD6F-19F7-2107-BC1C-B252FAF1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BDB095-7018-B07E-59E3-CB26827D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395913-366C-4C71-4E2C-059F75EB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CC1F24-2CC0-4B7E-F59D-F273A09E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78E3B-7E23-0360-4D60-FE3F5AAC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4C367-45CA-E073-E3EB-9A41887E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93D4F-C610-E631-0ED3-F1E91F0EA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925FCD-C6E7-985B-D169-2A52AF0FE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1EC3A-AFC6-DC6F-EB8F-C5BEC7C2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45A95E-405B-383F-08A2-ABF1AAAB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B42CD-6F67-F4FF-07C5-53B330FC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4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95715-8E60-C4B7-46BD-D8EF9910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83A1C0-694E-24D8-BE56-4CCA9EA62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3B82FD-517C-5387-EFA1-43AC1CC2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7A7B3-F988-8164-FADA-671219F3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8CEF2D-BB53-E349-6649-B1C2BDE2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A2AFE-A76E-59EF-C4BD-A0B76A61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7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52C794-46B9-FF85-D412-5583289D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AB8F5-02F7-E6EF-8A50-0C115438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18107-6EA2-5473-0267-E6519C855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8E30-731F-4715-86E1-F5B2FA4318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90E4A-2E41-3CA1-15F3-65F2D2D53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25C4C-2909-4961-37B5-E375DBD5D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4DFBC-CE9A-4FC5-A88C-D724DC940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7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2482" name="Picture 2" descr="1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2024-03-10T21:27:57Z</dcterms:created>
  <dcterms:modified xsi:type="dcterms:W3CDTF">2024-03-10T21:27:57Z</dcterms:modified>
</cp:coreProperties>
</file>