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FC749-84DE-827D-B403-B518AD94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4018DF-EB19-0091-BFEE-8129DF4A6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0DF16-0EA5-6E8B-A60D-409249CE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E4BD1-D5E7-D193-C5A2-D896FDC8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976DE-E2A8-0306-7C17-5035E3A5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04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99923-8681-EE01-7D92-E6C44257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E8C2E-BEF4-DB78-73C4-E6BE132E4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1F38B-CF3F-3D2A-410B-87A7BC5D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D1CB8-C0B2-D9A6-5C1D-A3DB59EA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4C3FB-D0A4-963B-03B9-516EE4AD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1542C6-7AFB-A261-428E-3CB081D38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E13CB-1AA3-B6F3-6D9C-0BCFA9AD5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9A051-9BCA-D3DA-5A69-EB5D1344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2D3B4-3822-DA9E-7C76-AC6BA8BA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AF8F0-8557-7CC8-8819-DEE89F2C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8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61F42-AD72-E65C-6A32-D2FADA9A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77419-BF4E-91B4-714A-56AC0DE0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03F04-5BD9-5C2D-E39B-D7F33C08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4FD90-7344-4AB4-868A-8D421580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6EBBD-75C2-C350-3C8C-4116D9CB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4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A11B5-BDE2-F310-6E6F-5FBA5744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7F91F7-E76C-1F77-8FFE-CB7C5E0D5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47F60-C25A-9A44-BF07-498BBCCE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D60A0-73C8-3CC9-31D8-1A1088D6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42CB9-F6DB-B4B7-A058-A733EBF3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1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C889F-CD82-914F-D1F0-7397995A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62704-145E-3645-61B8-1D5ED570C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A4737-CE4D-F98C-AE07-4DBE20959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DA507-8FD2-710B-1F59-8B5AB422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5C7FC3-49C0-14F0-444B-071CC396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96D37-850D-E27A-5EFC-8FBE0E7C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3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03BA5-48F7-A978-AE2C-A4CDCCAD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D2A6F-CFC4-C9A1-0691-E29BBE7E3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115640-4D0C-A333-1FF1-47F05408C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533E1F-0872-3577-840E-120EC1481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3E5E3-117B-1127-17BA-E9B215F3F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40D8AB-F785-2401-38FD-D9283BDA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4A9B34-FD03-E7FD-91D7-1D930BF6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248A7-4E66-ABE1-9AEF-B59759CE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8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C6FD8-E3AA-48A8-2A5F-062B2FDC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21AE91-7337-F9ED-51A5-122937AB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82DAC-C412-8B7D-5E5B-63F84313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C7F6F5-806A-BF7C-87CA-6649C5C3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8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F3671D-115B-A3A5-D644-A920B3DD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4A7B3C-81D2-F5CA-BA09-B8327A42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EE1526-C6CE-B792-CF64-757E9AA1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8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BDE36-84CE-15C9-8FB0-CB6AF324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96A3-4ED7-9CA3-3564-79B00D05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DAEB1-CFD0-CC93-0BCE-45B87D7E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4B9CA-FEFD-25D4-A8D6-450D04D7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BF6B5B-9333-5D38-E1E3-7C4EE284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3A254-2248-5C63-A637-563E6091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1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ABD34-098F-1D07-50EA-8DED1DA1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81F639-B29D-1143-6613-ED7EFE156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2C6EBF-5ED6-1F76-7C61-B8A83602D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2C896-AD0A-749D-C17E-D1A9D9B6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3CB9C-A5F3-3B48-CA25-C5B21C40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3336B-8F75-248B-7E63-B569875E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0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86F7CA-D9D8-B9CE-7A3E-6E150051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55169-9FB8-9AE3-9C88-A1F1AC94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CAB02-55FF-487C-DFB8-F7404C589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4920B-620D-4FC6-89E7-FA0B3A0AC1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E5B3B-D636-4B07-EEE6-72C1005FA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515C3-86A4-BE3E-ECC2-393B010C4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C42C-AB3F-4A51-A388-E819ACE70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3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530" name="Picture 2" descr="11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5555" name="Picture 3" descr="114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84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2024-03-10T21:28:05Z</dcterms:created>
  <dcterms:modified xsi:type="dcterms:W3CDTF">2024-03-10T21:28:05Z</dcterms:modified>
</cp:coreProperties>
</file>