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C620F-3AFD-8153-98EE-57F4AC79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17E86-1CE2-8CBE-6C61-BE9733F9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66245-98E3-0DB2-8C29-CBEEE9BB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7A5F0-9C43-9044-207A-85605BC4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BC04B-9BBD-DC03-4D87-468D0FB2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1F86-3B3E-8405-976E-60D292B5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896C6-A3C4-A0BE-237A-4B3F212D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D8371-3493-D646-4250-9EF4274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FF1AB-0766-80DB-2E25-764DB28C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6C8C9-F74C-1132-6FB5-8177D45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7ED950-DA65-D316-DCF8-1C6BB9D64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F0C5D-B65A-3AE9-0324-899F2A88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74927-D578-A156-F279-F993D2D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8C97E-399D-69C5-5253-45087C1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CED35-7222-94DF-DBFD-177E5C8C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476F-4422-05C8-55DC-BF0927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79416-E795-288F-7A73-544008C1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B445E-1BB1-3DDD-29F5-E17E18B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1713-F3EE-E5CC-2434-BD99BACC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4292-BCCD-E659-CC51-E8CEAF0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A3D0A-2948-B684-AF1D-2C58C2B5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F99DC-9EAD-6959-9D59-0AE5C0A0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93E3B-C6A9-6C84-0F59-D411BCDA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96AEA-C67B-9E39-0C14-E406645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AB039-9670-C378-B6E4-CE5F616B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55C2-EBAE-EE5E-EF96-25D8C370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CBD82-37C3-5375-2E09-5A3BCC052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07CF6-6984-25A7-C721-AEB77FAD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24A9B-8D16-CAE5-C8EF-E9F6D466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E2EAD-8DB3-D9C5-2BC5-981ED96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31616-9B61-0372-CB66-0489D3EF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8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0656-BA64-C23C-97AE-25D330E1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84F12-7B40-C6B3-B044-9A3AF283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6209F-45AE-B1DA-CB09-A0FFA4D8A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E1308-9576-8A3C-3C2A-389A60FF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6A1207-5CD2-B37E-3F6D-7B9AB057D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3D4827-1318-37FC-78F9-1E8D2F14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C01D4-1160-7B40-8DE6-FDBED76E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D51D9-2A28-F857-D6CB-1ADCA970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8CC04-A3C2-5941-7EE9-C537E782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CE95A-5B13-D9FB-8463-49B4E86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D0BF2-FC47-D9FD-91EB-EFAD85B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35A91-F822-847B-4108-F125A979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05903-40DF-CD69-6FC2-EA1FD2EE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3F8D55-6183-D2FD-E2E8-0A3434E1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959C95-656A-6FB1-09D4-4E9D4A9A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3F1F-0A95-3F8A-D857-C2F468EC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DA2D7-1F7A-0905-B88E-1DD56EC2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89AC1-7EF8-1C65-A947-492FCB34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ABD5F-95B9-75C4-0252-FE067A5C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70870-4355-454C-7E1D-1752E45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717B8-A513-8CD4-ECF8-CF877698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326AB-3111-4997-DEB9-19A76286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F2C69-BF99-3446-A6F3-CAE00408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0F45F-F286-6679-925F-50F4FB46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9BF0C-2EEE-0AE5-BB54-4083F60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9A4C8-721C-9433-6ACB-C80E6E0F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128A9-D322-B2ED-BF94-BE5E3576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26D1E-53F1-5508-A8CA-F075985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83FA2-BD29-70F3-C637-B51D61DA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1B0C3-6BAF-82A1-8A83-7859195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9EDA-731B-43CE-BB5D-22F0BFDA89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B85F7-AAA2-DB4F-EFD8-B35698A0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D94ED-F38B-C3A7-3B2F-4205DDD3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FAB3-742D-43FD-9C0B-7ADDD0E8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554" name="Picture 2" descr="1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2024-03-10T21:28:10Z</dcterms:created>
  <dcterms:modified xsi:type="dcterms:W3CDTF">2024-03-10T21:28:10Z</dcterms:modified>
</cp:coreProperties>
</file>