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7AD84-616D-5EEF-1E03-E2BBF755D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6EA8E-4765-54EB-B193-BC3F18EF1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8937E-67AF-8754-D186-A7996899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A09DC-394A-1715-7E5A-793CDDC8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9A4D1-A44F-D855-416A-2C827091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24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B096D-B26E-1938-A614-FA2EDB4D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FEAF03-D296-5946-29EA-D8A404DC3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A3354-441D-9C56-7392-A2A6DC58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B6CF7-2C28-4F25-4770-53AD9461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C1A59-8A95-A849-D55A-FD0F3F45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9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C57B30-517A-879F-E377-2110EFFD6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97CD9-86DB-325C-1EF3-4591A545C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2AD74-EC7C-9D76-24C7-1E6666E9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4FBFE-88CA-81CE-455B-9A12E9F1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54AC3-AF2B-8286-19DD-7AE06123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59184-F2E1-5414-DCE0-22805827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6A8F1-83B2-48C4-D445-05C071F2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347A2-2748-689C-3643-5B279386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74DA8-44A4-B5B9-49F0-8B8B2E0B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23088-EDE5-CFF6-B40A-E73B601C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9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39A65-CF95-0BF9-0BCC-1ADCC1E7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622D6E-DECB-AC25-F337-5794F80B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A216A-F7FA-C0A1-C2F2-9B227FD4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DA35D-FD62-E143-2AAE-98182D1F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771CC-D086-6BB8-BC8E-497D59A9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42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2BFA3-36CC-D928-0FF0-5623D987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3F7B3-AAFF-2833-ACAB-D03471AB5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430D7-89E6-2234-1BF1-727F500B9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CB427F-27E4-B5BA-6F8C-D55DF67C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F57FB-3A44-B2BC-1AEB-816BE014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71D81-BD99-ED3D-FF7E-9F98D5C6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3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ACB11-1CCB-2BCC-1F2A-89D2C8FD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61755-8BF5-9CEE-2CAE-1972D6D2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598C8E-0A33-8A08-EE5A-CA7BBB0D8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F9F7EC-26E6-0491-D7BB-CA025F0A2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4FCF84-EEA4-80E9-039D-8D252203D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81A973-4AE1-D89C-28F1-C8C36772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37E5AB-6386-DD82-F8D0-02E55B6F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99BD36-68CB-E29A-5698-1DB409C9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69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36713-E7C4-61E9-61A6-07F8C2F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C1D99-0CD5-6634-2D9A-C9639417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91FF1B-5B7B-402B-B7D5-DBF36703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4A3BC9-53C9-A5B4-CEE7-02C9FE27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5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5AE0EF-8A81-BC9B-649F-B7BDD32E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497BBE-7E4D-F21F-6B1A-8A64C94C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8EF0B6-C983-0FA7-43D4-81A35AA3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71C3C-7797-00EF-D8E1-C2A54275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59EBA-05BF-BF83-2525-29058A8C5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CD15E8-0E32-39FF-322A-81AD6853B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38AEA0-F053-1D8B-D766-646C98B6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53C67A-9BD4-CC64-9D80-50C7CCC3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935D0-FA2F-D89C-E03D-615EABE7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E720C-4055-77F0-2824-2C345C8C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858720-F7D1-0A23-A4FC-499D8D17F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1A5CE-80EA-EF3A-28E9-4A9370C95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226292-EF41-9767-6DF0-8E03CE85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676C6-9246-5F65-531D-A5AE3D1D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8F4101-CB88-257D-0E8B-D03614F4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9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CE2EDC-251B-79F5-77C0-27CE3874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4B5037-1D30-EF34-2901-9BE0916C0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6FEE9-4B1F-555C-DB2A-FE1811C4A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7F8E2-3D9D-4AF4-9EEF-5CB8FE2750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FCC5A-772F-BA29-4913-94F09297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BD24E-C2C3-FA63-8D2E-B77362892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043A5-CCD4-4D58-B8E3-79BFA825A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02" name="Picture 2" descr="11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2024-03-10T21:28:18Z</dcterms:created>
  <dcterms:modified xsi:type="dcterms:W3CDTF">2024-03-10T21:28:18Z</dcterms:modified>
</cp:coreProperties>
</file>