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4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03833-0C1B-B347-6CDA-8B1F19A82A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C26EE0-C895-497E-A282-7CF3B4FD9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D2546A-DBD6-3BF1-D0C3-44D0D9685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4F45-57F9-4D06-BEDB-F3140C43AD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985050-3990-AFCE-764B-80209047B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C6F6D6-1563-7599-F7B4-EB45024B8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7EFF-6B4C-4CAB-9907-5606FD3A8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802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8EC71-C5A5-B651-F3AE-52D84149B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4213E6-A449-0729-59E0-B66FB0C71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F0DD5B-D3BD-E852-F225-91BF41530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4F45-57F9-4D06-BEDB-F3140C43AD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618576-5F9B-4C34-83FA-9597EF50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21316D-80E0-F4AD-DA69-721DA91D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7EFF-6B4C-4CAB-9907-5606FD3A8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716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3A14C3F-9D65-4D81-0BA4-1817E4534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1EB970-CB72-3A7C-CE0C-493F9962F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F57281-0538-1BD1-DB74-EA2325F80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4F45-57F9-4D06-BEDB-F3140C43AD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B82BE3-877B-A51B-75CE-57E1BD1AE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D00CA1-5854-37D4-9EEB-9D308E915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7EFF-6B4C-4CAB-9907-5606FD3A8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230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EA863-D012-24AC-E0ED-5EEB6A81F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1ED6D4-DACE-4E7D-6F98-58D65E2CB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838E50-E40D-08A8-335C-E70E0ED96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4F45-57F9-4D06-BEDB-F3140C43AD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88BB7B-F832-228C-FED4-904267E2A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8EEF69-FBE6-54AA-04F1-7FDBD031A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7EFF-6B4C-4CAB-9907-5606FD3A8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22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5C99A-8601-0DC9-D94A-A574D379E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7D97B1-2728-8580-8D75-A20D07C1C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A59AA4-2D56-A41C-267F-7C12BA658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4F45-57F9-4D06-BEDB-F3140C43AD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1A9E3C-DE9E-9D68-43D8-85A60A67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7DA899-81CA-8316-E2AE-67ADABFE1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7EFF-6B4C-4CAB-9907-5606FD3A8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80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58BFF-3C5D-39CE-105A-123D8CBB6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A72136-0DFD-10D2-8CAE-6AB90C7E67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2C8A8A-B73F-8C43-4646-2EFCDBB82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4BAE30-D824-0E3D-5660-909A820AC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4F45-57F9-4D06-BEDB-F3140C43AD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5E4660-B339-4479-AEBA-59D524F79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FE3759-5BF9-90F5-0E3D-97D2E5F75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7EFF-6B4C-4CAB-9907-5606FD3A8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192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0D44A4-D3B7-05C7-04BB-D0AD19645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508302-6D3C-797E-BE41-CA26A2A3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AE7EA7-52DF-5A47-A3B5-3C3E1005C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496FB6-8245-4461-D0C3-449EA1F754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A3BD3C-AA7D-1AE7-B279-2F31617D57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5FD7F7-A5A9-65DB-C717-56ADCACB2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4F45-57F9-4D06-BEDB-F3140C43AD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4561C8-52D9-F528-BF77-E364A0473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6E5D2B7-E340-BDB3-9BFE-27E4C7AC0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7EFF-6B4C-4CAB-9907-5606FD3A8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972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8D5883-16DB-DCCD-725C-3C03A3A93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0AA57E-CABF-33B4-3BF4-F5B040F17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4F45-57F9-4D06-BEDB-F3140C43AD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150B65-5C76-CFAD-ED18-62FDD8269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D0FCC5-9535-F268-417A-32F8A46CA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7EFF-6B4C-4CAB-9907-5606FD3A8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164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D707B7-64EE-A480-12D9-088785AB1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4F45-57F9-4D06-BEDB-F3140C43AD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A53EFC-55D8-E0A0-F1D8-1A63D9738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2C88B7-AAA5-2988-59AD-FDE67114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7EFF-6B4C-4CAB-9907-5606FD3A8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413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9679C-CCCD-87E8-451F-ECFEBF41D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513C33-7C81-2157-0FB4-683E68552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E40A0A-3E16-72F1-C275-86931D946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B8887D-2C7A-4A92-B2ED-19C0BC83F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4F45-57F9-4D06-BEDB-F3140C43AD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0C6054-F765-F486-E8E2-6382764E8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484A2D-5E97-71D5-1AAB-1EBFEB8CC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7EFF-6B4C-4CAB-9907-5606FD3A8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357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1323D-2A02-D5F0-CE33-3075A6ACD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557B14-2401-7D87-6D09-06A6E3C2DB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140BC0-2D42-32E2-3673-ABCA9724F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C8BC47-2A63-F7CC-E6F8-FE0D45797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4F45-57F9-4D06-BEDB-F3140C43AD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6D7C29-CAF8-5C74-B604-DB1B265E3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247D54-0B5A-9AA2-37BC-EEE8E9121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7EFF-6B4C-4CAB-9907-5606FD3A8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308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7F33F1-5CDE-223D-74EE-08A0606E7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D02778-9FEA-F82C-E2B6-B1303D932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C1B9BD-10F4-0FE4-45A4-72425093B8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E4F45-57F9-4D06-BEDB-F3140C43AD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516221-98DD-70F9-7148-5480C3F892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35F6B0-366C-BB16-371C-5E2EA22FE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57EFF-6B4C-4CAB-9907-5606FD3A8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510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8626" name="Picture 2" descr="11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9651" name="Picture 3" descr="1150-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9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2024-03-10T21:28:23Z</dcterms:created>
  <dcterms:modified xsi:type="dcterms:W3CDTF">2024-03-10T21:28:23Z</dcterms:modified>
</cp:coreProperties>
</file>