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276EF-4110-6CA9-BED1-0EB8191CD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8268E3-CCA0-477D-ED95-874955AA0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FA3A2-1A39-937F-AF90-1CC8FB0A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50177-95AB-76A6-A8FE-07B7EEC5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41B57-362A-97AD-A678-6A13A493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9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E9461-EFCB-2BE0-1045-44A9D29B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187CD6-1809-79AC-F86B-03837A92E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9F489-0DE9-DB02-D35C-3F3AA6AC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898F2-E06E-AF15-8285-64DD3F9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336E0-BB9B-E476-E50A-17EC11DF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72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2445F9-67DE-0DB1-8090-88C31C6F9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47964-0932-20EF-0E20-A171B51AF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C7BA3-91C2-F575-5A15-A3268A52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A2842-847B-4384-BAFC-27F2AF6C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B3DC2-4D6F-E20F-D3F1-1ED89203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1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7FCF6-2EAA-9720-7E89-67F502D8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C0E18-AB82-4620-521F-EA42EC6F1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B4C56-3AD7-5133-8078-802C5B66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A8D88-1E39-362B-ACA0-8103D94B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AFCDB-3468-CDED-0ACD-34AA3D23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154E9-2B5B-D3B4-B11C-EA899A71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02026-03C0-9507-85A6-73E9CCD7B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38473-D258-4668-272A-9523899B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4F5A4-3847-1C26-50AE-049FE818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65439-B1A4-D8DE-3AAA-FDB85414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4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7E095-6012-63D1-4C7D-BD88715E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E6A75-039F-890A-1917-0B5C138CE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004A91-92AF-19EB-D6E6-D7B971E44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F1668-20DD-AB32-A4E1-7171F582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8F818-0A2A-A5E0-EB3F-82C6A53A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4CD57B-513E-5DBB-D9FD-F4F28E78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35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54B9F-3A95-881F-A559-AAF17F25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E51E1-05E5-648F-1027-81EC3C406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EB4AA9-B2C2-08E8-2705-271953304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A50BE8-D6E7-EB33-8AF4-0DCAD1257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F80766-1A0B-149A-B25D-2CD798CD0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27C756-3161-2899-6C8C-DCBB0419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7FEE80-FDE9-13A2-4737-F173C7C7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3550D9-3F3C-B746-E163-97D2F3EA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23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F9B3A-ED85-E1FC-7518-9A46F449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F944F1-8073-CB8B-3471-83341B74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3C5A27-473A-D31B-C414-5EE9E412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7C25A8-35F6-11FB-55E9-059B663F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2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212F5B-0105-7153-DD3D-8CC27CC0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3C014E-9A00-F8D4-8965-0A84D37F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BB706-7776-733F-70CC-2CF910BF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8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1E80F-E28E-0FF5-7CBD-6F39D1F4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06C08-4F20-BF4B-82E4-4E671FC9F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7CFF94-65DD-BA09-BA25-7584953DC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EB1FF9-2B21-8DB1-F546-54DA8505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4379F9-4C44-8B5E-3751-6D39567D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14BA5-5BFB-32EE-D9AA-B1557597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0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12A04-14F8-7284-94E6-2ABDCFFD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CBA048-895C-406F-F731-99BAAE1B1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F3F8C6-EBFE-E3E6-21BE-1B2C6E596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1A0B68-C95D-87A6-B78C-88D363B7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AA693-D76D-2FC6-3370-395D413C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32308-8D90-4395-9212-301AC5DE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0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2E7846-1943-6C63-6FFE-57CA64D3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04076A-EB61-EF7B-2C95-26FF0583A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1BE8F-4638-5A77-3EAF-9B56E49D1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0CF30-4C06-4A94-9C68-1B236F771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D93D6-1ABB-F115-8AA9-CEF9A65E3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10C59-7B89-3796-8C55-E4BBE270E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2692A-91AF-48BC-BFE1-2DD0471FB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3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9650" name="Picture 2" descr="1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0675" name="Picture 3" descr="115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9"/>
            <a:ext cx="9124950" cy="688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2024-03-10T21:28:27Z</dcterms:created>
  <dcterms:modified xsi:type="dcterms:W3CDTF">2024-03-10T21:28:27Z</dcterms:modified>
</cp:coreProperties>
</file>