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5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5AC37-83C7-BCA9-D4DB-97035D204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B042C9-9D5F-2054-6F4A-03CE4F6EC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5239E-597E-2AD2-591D-A90C9B3D2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49A0-9CE4-40AE-A767-3B37B2327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7BB4B-F47C-FB42-3FCB-4C1A6FF0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38A01E-D6C3-DBE5-C5D6-1933F0DC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3876-0389-4991-BA2A-18AF7B82D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95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95133-C3FF-53CD-8B5C-069FA3BE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3ECDE6-5BDD-538B-CB86-D37230DC3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068D7-44F6-1A98-72B8-6F7F5ED4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49A0-9CE4-40AE-A767-3B37B2327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AE59BF-466C-B421-4BDE-D4EEB9B6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232305-A6B4-5F31-0CE1-A32019533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3876-0389-4991-BA2A-18AF7B82D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6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204AF4-90D3-0F48-F61D-09D7332B9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C33013-A4A4-7625-1D9D-3E863CC3F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F8EE2-F22A-A7D9-9E6F-56E2AF64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49A0-9CE4-40AE-A767-3B37B2327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AD658B-F2D5-0AB0-EF9F-C5335ABA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7E3062-9013-CB8B-E16B-B2D02D77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3876-0389-4991-BA2A-18AF7B82D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50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297AC-B75E-FB22-F871-F78A80D3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6D782E-4BBF-9827-4026-B14A29387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B4E7CC-2C9C-5EE8-7031-860E1433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49A0-9CE4-40AE-A767-3B37B2327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615912-91A8-83CF-EC60-A1693E02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623B5E-9F8E-C6C4-C8AF-7906C47F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3876-0389-4991-BA2A-18AF7B82D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1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532F1-E3BB-B11C-1FF8-E4787B7AA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D78AB8-F412-9DB1-896F-935778A37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72A302-5FD5-BAFA-8AB2-E7911AC2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49A0-9CE4-40AE-A767-3B37B2327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0D503-D8AA-5E78-0119-B3A52DE0A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4B8471-FA36-F2DC-7EE1-D4DB47A8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3876-0389-4991-BA2A-18AF7B82D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24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D33CB-38A0-056C-1B28-4714AC535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4BDE9-0315-E7E9-74F8-22BB6142D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467E41-AB13-9EF5-4C66-0D710ED3D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E456F8-F177-9F61-9A05-A733D6B2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49A0-9CE4-40AE-A767-3B37B2327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8772FE-2CC5-2434-B80E-390EDCCD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FB07B0-8EA8-145E-A5C4-CDA81711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3876-0389-4991-BA2A-18AF7B82D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83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20340-7AE6-A852-FCBE-BA104843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51C8C7-78D3-9E48-746D-DB1AA7D20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09AF43-AE45-51FD-4A25-95F554836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125F91-AF6F-993E-31C1-44124055E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D5CF06-961C-D5B8-A936-2AEE92742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A780C2-D907-C821-8514-74D52337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49A0-9CE4-40AE-A767-3B37B2327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BC0A52-3C3D-3925-3218-049DF756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919100-E41E-7E13-1695-AB048226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3876-0389-4991-BA2A-18AF7B82D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5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06E9B-E7CD-8385-A169-E4134452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B24D55-4274-A434-5D13-8A330404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49A0-9CE4-40AE-A767-3B37B2327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28A339-3937-ECA0-2BC9-0B9916E4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BD6669-31D1-1006-03D9-3AAED4F7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3876-0389-4991-BA2A-18AF7B82D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32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2FDCDA-5EDD-D0FD-ACCE-F3329E4D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49A0-9CE4-40AE-A767-3B37B2327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EE12AE-FA53-2935-D3DE-C6042659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5E4AF5-5B39-ADB0-E2EA-0143786E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3876-0389-4991-BA2A-18AF7B82D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05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27469-DCD4-2BB5-C755-770E50B35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DD1D2-0971-834D-78F0-DC7918F36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A410E0-33E3-7175-5B73-79D5E144C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FA7206-7A8B-AA52-62F3-84622E45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49A0-9CE4-40AE-A767-3B37B2327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C6FC77-7264-6003-7132-C89C72D7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17511B-021A-F3D0-F429-2337629F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3876-0389-4991-BA2A-18AF7B82D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39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CB595-6534-021F-2AE7-4AD8B769E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6F07B2-3539-4811-FCD8-CD8789F68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1E09E8-2E3B-1493-14E4-9D3C126F0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0CCCA2-78D0-1E7F-CF77-476736FEA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49A0-9CE4-40AE-A767-3B37B2327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F525C9-8273-5E7D-ED6B-CA617CF7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7BB692-A05D-195A-0621-0750ED2D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3876-0389-4991-BA2A-18AF7B82D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72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56F283-3BA5-BF1F-C9AB-14F3DB63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8AEAF8-4092-FD53-F117-C84239DB1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7FD0C-22B3-F985-3852-2A103CC00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C49A0-9CE4-40AE-A767-3B37B2327B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C6CFF-C1EA-6FB4-4D5E-CA037C8F8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F5E06B-A532-3DD9-D166-FF55EB243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43876-0389-4991-BA2A-18AF7B82D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68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2722" name="Picture 2" descr="11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2024-03-10T21:28:41Z</dcterms:created>
  <dcterms:modified xsi:type="dcterms:W3CDTF">2024-03-10T21:28:41Z</dcterms:modified>
</cp:coreProperties>
</file>