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5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CB0422-38B3-A830-A844-C388FD580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313776-D70A-91EB-5127-BEDB681BE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5DD2F3-A264-706B-8083-B9F979C07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F7FD-743F-4B99-8D59-FC89C9AB5A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D243B1-C1A5-1284-3222-A93BDA950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FF36D0-BFD6-7B37-163E-62C3EC3BF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92BF-18C8-4B48-960F-DBA0AC441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90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7637BA-AE18-9AC8-E523-9532E0FE8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D381B3-2351-E0A8-458C-458CD5A71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276EFB-7D9D-38BB-CC38-FC53B7FD9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F7FD-743F-4B99-8D59-FC89C9AB5A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3781D1-EA01-79BF-863E-DE6FFAF21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309A2B-D567-B7C1-9923-8A5FCD702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92BF-18C8-4B48-960F-DBA0AC441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992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8E5465-985F-E4D1-CDEF-C2EFF85418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A2B8C2-0A88-5150-EDA5-D8C1C3F16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278BE6-B8B7-28E7-220F-22792A5D2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F7FD-743F-4B99-8D59-FC89C9AB5A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CFFA0F-4180-308C-03F6-D3889D9F1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C2DD49-8CFB-1A82-64B7-5C45878D9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92BF-18C8-4B48-960F-DBA0AC441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43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E8014-4BE6-F0C1-2FA4-A255E671A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270322-24DC-2856-2E0E-D56F8C16D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429A5D-49CA-47D3-7018-37A65AA0A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F7FD-743F-4B99-8D59-FC89C9AB5A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A6D6C9-575C-1C3A-9E52-BEC2812B6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4D2863-2AB5-B7B8-6E9C-01993E0D6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92BF-18C8-4B48-960F-DBA0AC441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89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C5D33-245E-1635-4159-7F4A5ED65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EC1646-482C-C1A8-2DB4-15F6FE10C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091EE4-3380-C399-5B2D-9CBB6BF6D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F7FD-743F-4B99-8D59-FC89C9AB5A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AEB5BD-4A93-B8DC-BAFA-5E5E02654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B417F3-97F1-D6A7-0024-DC09DE496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92BF-18C8-4B48-960F-DBA0AC441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77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2F2B6-3495-F95A-A2EF-15D88FBC0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452FD3-4914-3787-7A8E-F78E34DCFE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D03181-5742-FC76-509B-5D0602D8E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ED9052-29B4-C855-CD56-FF3E692BE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F7FD-743F-4B99-8D59-FC89C9AB5A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8F1CBC-468A-3FF7-D3C7-2BBB33A05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37EB6A-1D0E-806A-B40C-41A78F3C1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92BF-18C8-4B48-960F-DBA0AC441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197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2DD12-167A-6BCC-1D49-5AD0F2D3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CEF33D-947B-5DC7-7622-663EDD86C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CADC9A-7516-ACAD-8509-A1A412B6E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5414ADE-7438-0162-2620-2BF84B414A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6F8A8F-C6CC-678D-B846-4F0219E35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BFAACE6-5E3F-9CBB-0C1F-1AC4DC0C6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F7FD-743F-4B99-8D59-FC89C9AB5A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AE76207-25DA-69A8-3C20-01FE9E30C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43A72B2-C35C-E5E2-0BEB-9097DA6FC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92BF-18C8-4B48-960F-DBA0AC441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27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8C3676-9A62-C9D3-7397-7AE6A9ABB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F9D981-2A3B-0D8B-B1CB-458EF52FC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F7FD-743F-4B99-8D59-FC89C9AB5A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794CDF-2104-54B7-1365-EA3F82EE6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39EF06-49D1-2A83-341A-4B3533F9F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92BF-18C8-4B48-960F-DBA0AC441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93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37C3D8-EB72-1DB6-B022-1A81D3CF6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F7FD-743F-4B99-8D59-FC89C9AB5A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7BAF84-C211-683F-6D09-195F473AF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B7EAAC-01F9-B359-5EF4-4F588270C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92BF-18C8-4B48-960F-DBA0AC441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596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CC91F7-2B6F-F779-F2A9-2BB4788CC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83B26A-FC5B-DAD0-E5B0-7D0DAA2AF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9E7A90-FD45-DEC4-F934-87C4F70B4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8E11F9-2115-704B-21D0-0D8943EBC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F7FD-743F-4B99-8D59-FC89C9AB5A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54A46C-A096-385B-29AD-3DF82FB9B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96A9C9-8316-8B14-6606-0D1ED964E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92BF-18C8-4B48-960F-DBA0AC441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663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3BC99-8132-7679-AFE0-136E0BDB9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2A65E6-9AED-8268-6BE1-B8899D600A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96B6D8-26C2-5ACD-67B2-FF69D7296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8832DA-AC58-5596-4657-92F1BACA8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F7FD-743F-4B99-8D59-FC89C9AB5A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67AD9B-F96E-3672-EEAD-D05C460D3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C3AEF8-45A5-8CE8-EF64-5056F638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92BF-18C8-4B48-960F-DBA0AC441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643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B817B6-5A6C-5A30-E59B-F139D4CD7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808312-6F62-BABC-7848-28FC79104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E9B96D-A0EF-1300-0F30-E4214D362B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CF7FD-743F-4B99-8D59-FC89C9AB5A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0B6B42-3EBE-3A66-19A4-80848AF978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3BC82C-9886-B146-2E23-17EFB45A2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C92BF-18C8-4B48-960F-DBA0AC441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16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3746" name="Picture 2" descr="11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23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2024-03-10T21:28:45Z</dcterms:created>
  <dcterms:modified xsi:type="dcterms:W3CDTF">2024-03-10T21:28:45Z</dcterms:modified>
</cp:coreProperties>
</file>