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DDB5-32CA-BA01-18E2-33B6DC940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A5BBFC-4D5B-CDA1-04CE-43F78694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98CC1-B9F2-C8E3-BE01-B713AB1D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05C40-01A4-FCC1-E33C-E296FFA2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59D4D-6DBC-BE34-6891-F6FE88AC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4FE32-0ED5-5C81-0FC6-96EEA628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E89F6-5356-6E6A-1C6C-DC0F1FE9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AB777-8CA2-52E8-F39B-5F06E859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CAACC-452B-6982-F460-EB32955E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2F5EA-0921-9CE2-EA07-47EC699E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2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3BE92B-A727-78E2-6224-D9FC62940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2E6BC-777E-E0F5-BEE0-5E608EC0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B5275-74BE-3A14-8C56-740573F1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DD3D5-3204-6126-FD2F-B7BD568C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0C917-D854-6C63-2D4D-6DD7EB43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2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D0DC1-F7A5-12CB-3B8B-47CDCCB9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71229-AB43-4C1F-5FBF-C082B616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3DEEC-2F06-C071-A1FA-1A24FC4E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F058-A498-2543-AEE8-E44C66A6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FF997-BAE8-E721-8214-354E6DCC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F944-65D1-3989-870E-CF835263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F9F18-D3D1-D922-C8BC-79C544FB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4792C-499D-E404-CF8A-1D8EEF0E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BFA8E-9028-40C2-64E5-9FBC98BD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B8ED4-481F-C615-4290-273C5180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1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D9A2-7E6C-E8A3-3B61-874CC5FF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F96F0-7254-33F6-C847-BD734F39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ECDF3-C14F-8E9F-139F-C9812DB1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BBC24-7657-9479-2177-8FDEB86C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895A2-6496-139C-8735-A75C3B5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B0CA1-4DFD-5033-6DA1-6EA2915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5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B4792-3B37-03BF-42A9-647A4EC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5BA18-A7C6-30C5-F4D3-3FC51978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572B22-F1D8-5BAD-13F0-FEF7613D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F2E77D-58A2-0DD7-ED50-89A849A19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F8D37-738F-7DA8-9763-64F0090B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2CD9EE-A679-C5A5-1AC9-8E36C8FA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7C8D83-61B7-A039-9377-B668457C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C76548-8BFB-2994-FE2D-286B22FE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8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BB0CA-0277-4382-7039-0C7923BC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79447-D613-1853-6BFA-87843072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23C4B-C669-99F4-2587-4A4237A3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026AF-17EB-A385-60E5-F3F9825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1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BBA868-2471-B24C-FE09-83AF64B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724BB-1213-E468-B0E2-27772AF7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C54990-C2C5-7CD5-AECC-1855E012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75C9-90DD-70BA-37E5-4B0FD38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0DC5F-FAD7-3137-D551-5A076BCF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EC39D-BC87-3B2A-5B40-4543216E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E3ACE-9FD5-9E1F-7695-1BCD3E61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524E4-3D79-5882-D21F-81946F24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0C540-80CB-F700-887C-EAAA1233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3C641-8089-D04B-25AD-3A09FB62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90B9D9-97A3-7779-5AD7-9EF12B5C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22B6-620F-76D4-3649-02556BF1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75417-07DB-D0FB-C686-C5DBE08A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660AD-10A4-B1C8-5B0F-FD203BC6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5AE6B-1AD9-BC54-C335-04F9E58E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7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1561A6-85B0-2AAC-06DB-BB4E7363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DA8EF-D747-57E6-5726-38D63DE5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2394-EC45-E26E-FE53-2979F1985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8A0AD-9FCA-D984-C091-5B236DB8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7B3B3-EB45-1022-ABB2-C42753700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4770" name="Picture 2" descr="11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5795" name="Picture 3" descr="115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2024-03-10T21:28:50Z</dcterms:created>
  <dcterms:modified xsi:type="dcterms:W3CDTF">2024-03-10T21:28:50Z</dcterms:modified>
</cp:coreProperties>
</file>