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64467-472C-38DC-9F0D-33B5BEEB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48E6E-E0DA-8345-7433-CDC23E06F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01664-F3B7-BB40-84D3-D4420E04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73997-C96A-FFE3-1401-4274F524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5CD09-6644-E8D6-C363-F090BFEA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9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946E9-8C7C-B0F3-73E5-C5681461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5F7182-60B2-3090-A431-288B32B06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B97C7-DB07-09DC-3C9A-5BD3F774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4AA72-EA3D-D68B-9B1F-FEB3323E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D21F3-83ED-FB6C-F786-C262AD60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38F94C-868B-7E50-66F8-284B7B65E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00824-681E-6DFB-9DD2-AF6F0030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2AE7A-5313-9B2B-41B8-D21686A4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50C42-EF68-11AB-CC6E-447A13BD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77216-6D8F-1631-0D15-29E81FA7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750E8-300B-A82C-54FE-AD263D79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49EAE-8241-4F32-E389-F3CEF90D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5285E-77F8-13B3-E333-FFB3AFA2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41F39-BA97-4B25-F184-A2F71C9F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BE608-CBAB-CF3E-1007-AF99B721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4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B3A3-2E4A-E0FF-4EA5-86744CB1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1679B-869F-7384-DEA2-F4DF8391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BF1B6-61C0-02BF-3414-9C977D89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177BF-3BBA-5DC4-20BD-1DA64F5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F5A8-F33A-33B3-5082-1E2CFA6F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5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E82D-2FA6-E6CF-5425-A61FD638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648A-B3BC-F072-257F-A43FE1ABA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0FA0B-1923-A846-7549-989F25738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FCBB2-0254-2582-4668-68974BFF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ABB07-EADA-EA1B-39DA-41E7300D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0C266-5004-EDDF-01F6-D5463A98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0D8D-3E6F-C7EB-3FEC-21840D12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D2FF3-937F-AB95-6F90-A1CC1C6F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12A48-40C1-5759-B533-92C26C1E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460D6-A957-1FE6-3530-D3900E86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7311B-FD53-100A-35D0-2DE14EB28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C91B4-B0A8-4432-0A8E-02C11853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14E24-1FBD-51A0-FEB0-B168C7C7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27EBB7-5823-DF7D-60E7-59495663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5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3963-3DE0-1136-B8BA-DC744AEC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8E558-AE65-D8E5-880C-0DEF3A28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9F782-A6A2-81DC-ABF5-09216EDA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75846-9609-4BEE-CEF7-04F33C9F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159644-66FD-EC41-B155-50809E20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9C83AD-B027-6B4C-7D01-954A00E7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4F75B-7038-4608-BFBA-655C81FE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7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38057-C20B-40D3-B3F2-9EA51ED0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0847B-A1E0-AB78-4D4E-30E59406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3DFF2-1106-78A1-4053-45EC663AD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B7216-75F3-4386-70C8-96B65F2C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4EE60-5850-8C2A-EF62-5CEBC4A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A8409-2BBA-75EA-3DC6-E6946A55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3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96FC-E57C-FF76-3C60-4970253F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BDAE31-86C7-42B9-D7BC-8D7738DFC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467F2-F194-6B26-BD93-26EA85F9D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A2DBA-B911-10FC-BE1B-2E7796B9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8A575-1343-FBB6-A3E3-0067132D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C3F39-8333-36FB-4B69-AEB39C83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0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A2B86-F417-2944-6EF0-196B245A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BE7CA-D6B2-E65B-92D0-27AAAADE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C16B3-6CD1-AB82-A5DB-F415D7759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8D820-FD29-7B33-EEF7-15307FC03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56CE8-CD28-94D1-5D4F-9F1624375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794" name="Picture 2" descr="1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2024-03-10T21:28:54Z</dcterms:created>
  <dcterms:modified xsi:type="dcterms:W3CDTF">2024-03-10T21:28:54Z</dcterms:modified>
</cp:coreProperties>
</file>