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51C8F-CC29-7C41-2BEE-B76956A24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1DED43-B0AB-2174-C2B4-57DF0E311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5F48B8-81C1-7C8A-E93F-96B503C3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3696-5075-49E4-9ED5-EDE5165D0D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F8D00-3A94-67D1-785D-E6CAEE49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EDF56F-2490-4B8C-5874-A1F22B62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CD4A-59E1-4CD6-8748-193C55A31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18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13323-A504-AD44-5639-BCD9AF17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A9C59C-9865-A658-5FE2-9164FBE2C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B2216-36CC-A1B6-1F37-3DECE7D05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3696-5075-49E4-9ED5-EDE5165D0D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66C7E7-31A4-5B78-3C62-B2206E7B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5C7508-1647-759E-5489-D276A6F5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CD4A-59E1-4CD6-8748-193C55A31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70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8E6D18-18A3-7F27-1159-BBD6DF662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1FFE7B-5661-1EC2-928A-B31D08F4D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E4E3F0-AC3D-F360-7F77-727BA90D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3696-5075-49E4-9ED5-EDE5165D0D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6584D-8584-3889-F6C1-13F446E8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E4BE99-77C8-0866-0FFF-420DAD8ED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CD4A-59E1-4CD6-8748-193C55A31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17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24012-FC65-5741-8209-51F50F2E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B0151-4D01-9E0E-1020-DCCD71707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37ED9-273F-250A-6098-486D1C3D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3696-5075-49E4-9ED5-EDE5165D0D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64A10-55DB-589B-5F30-63AC327AC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C0467B-C66B-80B2-A927-1446F908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CD4A-59E1-4CD6-8748-193C55A31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78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ADFC1-90DA-EA2A-A518-A10C25788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78EE5-1F2F-9045-BDFA-FDD526EB7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EA852-5587-F654-4EA9-CD1491BE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3696-5075-49E4-9ED5-EDE5165D0D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BC7159-DBBA-AC33-C270-47ED2F01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25DB6-6CBE-C742-E275-C7DD0E5B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CD4A-59E1-4CD6-8748-193C55A31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74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9E3B2-F54C-1D29-4825-52E202BF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9C298-B442-A82E-CFB7-06EF04523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D634F4-147F-17F4-D73D-C8169FB93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9B6A13-1893-D3FE-A8C7-BF5C6652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3696-5075-49E4-9ED5-EDE5165D0D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658D1D-9876-7087-824E-F30BA212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310C7F-1011-2506-9BBC-7621E76D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CD4A-59E1-4CD6-8748-193C55A31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1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0D467-7504-F9D0-BBFB-4667410FB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F36611-EFE4-321D-13F6-FB67872BF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7E6711-78D5-211F-68CA-52F398C3A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42747D-25BB-7D5F-7C20-00186D126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95AA02-D313-A89C-047B-D161EDA16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F9F915-5FCA-5AAD-BBB1-40D0EA989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3696-5075-49E4-9ED5-EDE5165D0D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F4DBB1-EC8A-DF03-9475-01502A092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6356FE-29A7-38C6-A79B-5CF47B7B6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CD4A-59E1-4CD6-8748-193C55A31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56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2F5B9-C41A-D2F7-C052-1B2D29E78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E9EEB5-2B28-A98A-11FD-9FF09196A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3696-5075-49E4-9ED5-EDE5165D0D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78D52F-2314-6CC9-8ACD-92CD8ED0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6A3C32-1B51-A9D8-E227-BDF79D99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CD4A-59E1-4CD6-8748-193C55A31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37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19DE52-A40A-AE67-E582-869B0F4A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3696-5075-49E4-9ED5-EDE5165D0D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F2B844-1291-9049-CAB1-5E35F1B85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F3A3BD-7D3F-ACBC-822A-996BD94C6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CD4A-59E1-4CD6-8748-193C55A31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96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5428B-AE3B-1098-BCAD-A21F48607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59340-FC70-89E9-1FD1-6DFB189EB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5007E9-631D-4766-6C8C-E341ADCD0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6C0CDE-BA53-50AE-2512-074BDEC72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3696-5075-49E4-9ED5-EDE5165D0D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B0F69A-8702-9927-DE37-D33BCEBF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DEFDC7-1BC3-B8BD-B9CB-23084272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CD4A-59E1-4CD6-8748-193C55A31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09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7FB74-9D7B-D8E4-0F83-52A139E5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5DAFFF-072D-BF6C-B6EC-58EAB511B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4711D2-368A-BEEF-EC62-2E23FB8B3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49033C-8865-E300-69AF-B4213715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3696-5075-49E4-9ED5-EDE5165D0D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FEB4A7-DC99-DB85-4904-415FDC46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BD170B-B52C-C704-4BF3-6A9BCA11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CD4A-59E1-4CD6-8748-193C55A31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1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CE1EDF-B958-DD42-0456-1A08A1530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5696B9-6BCE-BE8F-1F5E-73A8C451C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30CB4F-D0F7-D5B5-956F-1A0CB1630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C3696-5075-49E4-9ED5-EDE5165D0D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603651-CF32-C6ED-7666-7DDDDE809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7283A5-E9AF-B74E-5941-0A16D3ECA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8CD4A-59E1-4CD6-8748-193C55A31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3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6818" name="Picture 2" descr="11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2024-03-10T21:28:59Z</dcterms:created>
  <dcterms:modified xsi:type="dcterms:W3CDTF">2024-03-10T21:28:59Z</dcterms:modified>
</cp:coreProperties>
</file>