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5A2DC-2BB3-8DED-57DF-4975B6F38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E24A2A-8F27-25CC-B5E3-B0C338843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CB53A-F041-2D0B-4FA9-05B1735E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BF821-E749-2503-8536-753DBD69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B2243-E5CE-39F3-AF9D-F2265523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6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934CA-66FE-050D-49C1-07EDC056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CE98A3-4F38-F934-9038-34F24BEE2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092E4-EAEC-A132-63A9-64EDB025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CA9F0-9604-CE60-B70C-5D486327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2BBED-F046-CFCE-15D7-6D894460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7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0EC418-F668-0BDC-7E21-6EAF75FEA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AAA467-D7F7-9F56-3F4F-42A1195A9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68286-AD88-0D2D-C062-BAD0E671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B3D09-B434-55C9-A622-74D9C017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D1341-7524-6802-E775-83F4AE4E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5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D5933-0EEA-5F70-7F12-347830AC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F33EB-AFF1-D78D-B3B3-1983B9ED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80B81-D5B2-DFCD-6578-7A164AD5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A1AC0-8CD9-EBC2-5E0F-45B7A5CF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86D35-7729-CE16-3DE4-A05E7E28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8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F8CD0-60BD-086D-007E-211858D3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3CFA4-46B1-4010-0149-C06124D9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D3A22-42C6-3969-85F5-57795C8F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DE235-901F-3AAB-5093-D660D536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D2580-757E-6454-6853-A4D2D2E6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2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511BF-C9BC-F193-F611-1546D3CD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24ECF-C7FD-5C88-84DA-7E6CEA12E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6110C1-F58D-7291-069E-2F3DFFA74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AACDF-96A4-5669-3422-BF3AC46D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31779-ABF9-757D-8067-91DEB1FF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D5D597-93DB-EC17-A8CD-01547726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23148-A2D7-9DCA-D0F5-A876A03E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39B20-A119-EECF-418E-1E19662E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7CCC79-3E7E-0AFE-4EB2-51CD14053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648FAB-101E-E59B-D026-9B9B8BDD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1DBCAA-096B-1A03-6F5B-A659E14A9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347EA6-912F-85C3-98EA-91E9339A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5CD40F-0923-AB0A-8873-0A93646E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3B7CBE-0A11-09E4-7C3A-E38D1CA8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5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CF5D2-F66D-11D5-A582-4E87ECF7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692C2-70CB-D9C3-2577-28ED8060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B0E349-9A6C-354B-7768-B5E7D5D9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B86124-DCAB-E125-DF76-76603642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2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3722DF-69AF-152A-228E-8ABC578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6CAC3D-9498-E0A4-62DA-A198D56F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AAAEED-1BEB-9706-79C6-33B728AB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4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58431-DB07-5942-7DF6-D6F290FB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7FA31-5D60-55EF-B417-95C337CE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191FA-FF85-5620-9134-98D6E3251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932D8D-B1A9-9EF1-162B-D7768001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0DF942-6B61-27C6-2BE7-4F96A5D2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003EA-A788-CAEB-E42B-B38E9DE6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E3391-8019-4BA8-ADA6-7DFE0F4E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1E1FF0-27B0-F524-5F94-375972FE1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D87EEA-2416-0A57-2A4B-5A5BC25E5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F91AA9-1BF7-23D1-7A16-B84B5FAE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C28BC5-ECCF-5A25-693F-FCB1D170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C9504-0EA4-2725-7F57-992EDC24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848B55-7CF1-4E9D-526C-83218DFB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B1592-CF77-8198-1D4F-76C2F40B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2533D-AAFB-1FE8-94DA-50CFCD483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8A733-A7DC-5587-45D9-4792D301F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B43C3-DDD0-37ED-E459-A480A4AFE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42" name="Picture 2" descr="11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867" name="Picture 3" descr="115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2024-03-10T21:29:03Z</dcterms:created>
  <dcterms:modified xsi:type="dcterms:W3CDTF">2024-03-10T21:29:03Z</dcterms:modified>
</cp:coreProperties>
</file>