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155F3-F3C2-1187-39E9-AB6AC69D3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5A82A2-FBA9-7FC8-D4C1-EA1128783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E6A12-A618-E4D5-6D96-3656BCDB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A0A9E-470B-D96D-087D-F5A624F0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26B9C-DCE3-F00A-1F52-05D9D24F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8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EED68-9A43-8B16-4B00-F98F7B06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63E2FA-840B-0F89-D30E-E91044FB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50501-05AE-50F4-9E05-021E6E69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F8C29-916F-3E87-CAEF-2A4341D3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8A3BD-237D-6713-17C1-C5685C39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B890AD-6954-9A26-F13B-807BC9615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6801C-AF5D-5DC7-0CB1-0F59D77F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B33D-D6AA-89C6-AAC3-824AE733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52771-F096-B24B-4462-A87FD751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F7444-F5E2-7E83-88C0-1B2E13F2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3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325CA-D685-53BD-B8BC-B96C57BD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69D04-A894-B60D-2740-4EAFB2D6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53309-01C7-8F71-AD5C-E3C71ACB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D2CAF-FABB-2BB8-CEFE-7E5125BD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A9421-EF30-5499-ADFC-E9C9FCAD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7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B305-D5FF-9E04-2A69-4521178F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20B3CD-798A-79B2-8E4F-36FE68AF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DF555F-7408-FD7F-4C2E-21DAA7CE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E9400-6633-D2AD-7149-7B62C23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70C13-65DF-B977-83CD-AE188440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55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FDF64-BD88-7A4B-8CA0-96ACA6EE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1F393-7834-623B-4F88-ED251D56B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DDA54F-FB64-C640-C573-2E43577F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E2875-7F3D-3EDD-3321-7E708ED3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8823E-DF39-7D63-0B81-F8D13C7A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1B74C-09BE-2A74-0270-083C4376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1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FA11C-56BA-B7DF-731C-1BA890E3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D6124-74FB-E919-D69F-F00163783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12144-EDD6-A0F8-C472-05E6C2705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254368-63A0-865F-FB84-D4242B84E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C2215-42E9-CEBA-062A-51C2154B0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3B3B7A-EF40-32D3-BCA6-699BD297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E5036-17E6-44E5-D1D6-545C7FEE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ABB678-FC85-2458-ACA1-B3991DF0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4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9B9D2-CA70-67ED-690B-385EB512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E0DAC-8205-39C7-257D-03D7A598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C95DF-F1C7-1813-E940-2160D11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F29E5-85BC-E320-CB74-EE5570A4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3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A496F3-AD99-3DA5-DFE2-573EEB70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313138-7728-CC98-0C78-9D348D2B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6201C-99DC-753B-798B-2C2E7F9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5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D8A70-0F64-B7DA-062A-82E1E0C2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A023D-C086-1FD1-FF6C-CD20DFAD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DA9FD8-B5B1-DAF4-2824-8F55D3E8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EF43B-DF31-D6F5-D36D-AAE0B824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14D72-2794-FFEE-31F7-587C167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05715-719C-B504-1BBC-B9D69766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5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8144E-CE93-C973-EF5D-19595A01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E9535-EA34-BA5A-002E-DEF466175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FDE599-B9AF-65E7-E099-5D1941263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4CC59-1ACA-9006-B31E-D1CC3218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8C4EA-5736-736F-CAC9-B3BA3E1F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6EDDE-A26F-E922-88EE-07FD938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C5F347-F727-1288-7C7B-E7AA81D0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61EA8-DBB7-61D2-4323-A85135C4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7ED58-E6D0-5CF5-316C-94FE89735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7BBA-6BCA-4401-91C5-8C8C4B9A8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999CD-3D38-5BA9-616D-293168DBC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4E60D-2A23-ABBE-F565-B50A08520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C296-A7E9-4E96-ABDF-6977429817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866" name="Picture 2" descr="1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2024-03-10T21:29:08Z</dcterms:created>
  <dcterms:modified xsi:type="dcterms:W3CDTF">2024-03-10T21:29:08Z</dcterms:modified>
</cp:coreProperties>
</file>