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B4178-FC80-05AA-3598-4AFAC56C1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C78E59-5D39-4E2A-7E8C-3F037D6A5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22730-0E94-4D3C-5697-265749BD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6CA-6B70-492E-BAE2-8749473668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0D84C-F6EC-A5E5-901A-BF186716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D9C15-CE8E-37AB-81AE-D406D37F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C2D5-A3BF-4010-8AD4-051F6AB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3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BA4C5-A193-3500-6C67-6656D1A0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49BC86-5DB4-DAFA-D2D4-B6538DBAF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9125F-AC8D-DC09-9360-498AA7BB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6CA-6B70-492E-BAE2-8749473668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BE84A-77CF-2780-671B-3B91563F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C44AD-C6C4-E88B-C6EA-1085510E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C2D5-A3BF-4010-8AD4-051F6AB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94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35190F-A72D-142A-7A27-30F78B1A4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3C8BB1-59A4-FD67-6B47-996D35285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27FF3-8058-1EBE-44EF-B9B1C264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6CA-6B70-492E-BAE2-8749473668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FCAA9-4627-8CB5-81EB-E9BDD8FF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B9FE5-ADFE-E94E-AB82-455D8D25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C2D5-A3BF-4010-8AD4-051F6AB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5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DAB37-82CB-855C-2817-38670003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43821-E8D6-05BA-1D12-0E551AFA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CB794-EBDC-1A45-60A6-CFF49F82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6CA-6B70-492E-BAE2-8749473668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988E0-FC2A-F812-76C4-6B693C19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26AAC-DD1D-EB73-C952-0601D35A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C2D5-A3BF-4010-8AD4-051F6AB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C2834-AC09-60AF-CB34-ADDE7CE4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AD233-22F6-3C24-9BCB-B06E0131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ACB59-1ED9-44FC-E1E7-C3DBAEB2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6CA-6B70-492E-BAE2-8749473668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4E064-2E2E-DEAE-C36A-48B780BD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C4548-0C7A-A77E-40D4-907CC63A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C2D5-A3BF-4010-8AD4-051F6AB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6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59B89-190D-FCAE-468E-7B90377B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62560-C6DA-976A-68DA-B844A6168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D9A0B1-3532-B3A7-421D-00B190E18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F71034-5052-4F59-C960-2B2845C3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6CA-6B70-492E-BAE2-8749473668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E9F3FF-5BC7-50F0-5626-827EF684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A8EDEA-6FEE-D72B-16EB-4593E21F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C2D5-A3BF-4010-8AD4-051F6AB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4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0DAF9-E690-882A-B356-9ACD00DC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E0CFF-288D-9FC0-BE2B-B590C62C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94326F-27D5-6508-1A90-94B4C7CB8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DA48E5-A421-AE39-16D8-AE922DFC6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D22A0B-5520-33E2-4E29-35A4545F3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B7DF8F-8F33-5C76-7B23-EE932A27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6CA-6B70-492E-BAE2-8749473668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74F820-E577-8B8F-67D8-EB2A23B5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6AD451-3345-F40F-13A5-1CB08DD3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C2D5-A3BF-4010-8AD4-051F6AB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6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43682-8E52-DA69-33BC-B9C9C1C0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97A9C9-97FA-7F41-3FA4-81069857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6CA-6B70-492E-BAE2-8749473668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4773D6-A5F9-70CD-C175-A84821D4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F40C05-C880-6C4D-C623-68FF486D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C2D5-A3BF-4010-8AD4-051F6AB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64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6CB7A5-8582-B3AF-A4EC-894A6098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6CA-6B70-492E-BAE2-8749473668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DF2402-52C7-37FA-1228-2CCBFD0C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388BB-DAB1-A00D-1D81-F23F0768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C2D5-A3BF-4010-8AD4-051F6AB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7547D-4095-9D88-1303-5935BC0F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D2FEB-E047-D6D8-1B81-5EE7A7833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E4BB04-4918-7E81-63FB-5E661EF1A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5B1D1D-9B53-4C89-FC28-502569FF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6CA-6B70-492E-BAE2-8749473668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DBD74-8CDD-4B14-2B18-6F980DF0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F64388-F9B7-64CA-1D7D-2BA9E9E7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C2D5-A3BF-4010-8AD4-051F6AB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7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0C6E4-0729-190F-49E2-62070988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4DE23D-75D9-A4D6-4081-BDEC2E797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56AF5B-BF10-8DAD-2F4E-8C709B3EE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C351E8-490C-045B-AA3B-CB9F5D5C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6CA-6B70-492E-BAE2-8749473668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05579E-5775-4D79-9C40-A0613A5A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95A2E-7AE3-8705-9A71-09694D23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C2D5-A3BF-4010-8AD4-051F6AB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14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9D145B-A65C-9F01-DEA2-6F3105BB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92FB14-0A3C-5952-9D41-6C7EA3A49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7E7DD-3A4C-F935-F4CF-31B67A96A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E6CA-6B70-492E-BAE2-8749473668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68EB2-1CC4-FE3C-885D-D6D9B9EA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E8846-9BC4-1418-1FF9-6AFB108D4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FC2D5-A3BF-4010-8AD4-051F6AB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7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914" name="Picture 2" descr="11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1939" name="Picture 3" descr="116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2024-03-10T21:29:17Z</dcterms:created>
  <dcterms:modified xsi:type="dcterms:W3CDTF">2024-03-10T21:29:17Z</dcterms:modified>
</cp:coreProperties>
</file>