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7B84-6F37-E20F-F80D-703160F3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42256-3B36-8EEC-88F7-8A730A33C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040CC-E87D-1FA4-289E-97608437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9310-D61E-42E7-EAC3-BB4B4D48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ED435-2496-8488-F852-0C71CE3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0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BABC-6A2A-0429-F002-EF84BFCD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D5B54-96FF-6545-C6BA-63219D80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F44F9-BA73-7813-4355-C4D27474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8E5C7-D852-075A-CB7B-A0008136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083A0-4E10-E834-A03D-A33D90C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5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A18643-A4D4-F25B-B057-78610C013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563DD-8877-E987-FBCB-3D195770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28E6A-6D6F-945F-5F01-0B8D525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C2303-595F-4612-CF79-F51CD1D6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FD525-9232-A5BE-0647-A957A3B0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1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4FA19-6B5E-14B8-316B-6DF97BC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D2F1D-2D1C-CBFD-D979-5C6D6CE9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C0AD-FD4C-6F02-3EE8-7FC5FC56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13986-5661-3950-7506-9750371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1ADF-F4BF-3A3A-3E0D-CFB66AE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AA558-066D-A89A-5B7F-5D221656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74689-A326-F611-6BCF-5F64EA4D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95242-B338-685A-FF9F-8735776A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2D02A-D016-49D0-E64F-2E24438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48883-C7A7-1601-11FA-DAE65C52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E037-30A0-DDCD-D2F2-258D707C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B60E-2F6F-9E9B-C69B-3D75B26B2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36BFC-5476-A02E-647A-2F9F8500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345BA-78DB-2462-D345-F7D0F45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B6831-8ED9-83FD-F67D-E93693FE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0C7A7-2309-D632-98D7-843CE992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4E0A-5E4A-C328-50D2-48FA7CD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A042C-74DD-1F97-42C1-B47D3885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706CD-6B69-24A5-A6B2-D7822E78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9F52F4-8BF4-2EF1-0ED4-F7EF8FE3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1B050-9F95-5BEB-07D2-8F0C2A57D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FD54B6-7180-2E6A-87FA-9B516B87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0BF817-E98C-36C4-DD7F-22097C0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FFB02-65A8-0C3D-4500-8AB2467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221E8-A3E6-D3F3-E765-5A1873A3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D3F352-C809-67EA-FF14-2F546DA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83B22-9F8D-4BA3-911C-E4CD9FEF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4D556-E2DC-B4BC-C29F-48D4F165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9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6AD3A-0BB0-F777-344D-454712AF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E8F4EC-4FA7-2F7A-CFCB-1D4CE289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1690F-AF5B-8713-CA9F-746365D2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6006A-3481-5D56-D0C3-B7FA4B9A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F4523-9383-4AB7-2B8D-D653A1E2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A7E50-6762-C0E2-2538-6C41C4B0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A67B3-3984-D526-056D-36EFBF32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EE4A0-299D-872E-636F-F24CDE9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E095F-C476-6491-0277-94BE0D08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DA15-E1F0-CDC8-0E64-9EC75638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41206-9467-7A59-F4DF-14D444D08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25476-0426-8F0E-A06E-D1773743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148CA-2773-55AF-717F-72CDBAF8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1E0F0-081D-52D5-077C-301EAD60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7239A-FC2C-3694-FA53-6761B623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45B89-A4E3-25E0-6FF6-9A7BEAA1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C698D-F0EA-0DFF-3D88-126417CB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C5BD3-560B-39A4-C074-1764EA87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5D8A-E31F-469D-AC95-76BC71BFA7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27477-1153-5C20-7D6B-AFFD56F9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E3B81-591F-A5B0-6B32-C1F538512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934F-6F1B-412E-BC00-B223D4A91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38" name="Picture 2" descr="1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2024-03-10T21:29:21Z</dcterms:created>
  <dcterms:modified xsi:type="dcterms:W3CDTF">2024-03-10T21:29:21Z</dcterms:modified>
</cp:coreProperties>
</file>