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E0A21-50AD-31F2-5ACC-D44BB3240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EA5C0A-C2CF-E84C-8055-4B5E950BC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2BBD6-C3B5-C4D7-DA4B-66EE3B99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77819-8B6C-DC1B-522E-43A9BFD9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FBCB6-166E-59EC-85EC-75B2A0B5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49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29BB6-7898-6B82-91BE-E4516FAE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17FEDF-C13D-D3D2-8831-28160EFDF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0049D-5A28-D481-E079-BA9681CF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13829-318C-D73D-89CF-C8595038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020F0-4311-7520-A576-8B374ECD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63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5DF4D6-4267-6CB7-7090-2F4EFCEBB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A15668-DB8E-5713-5CBA-42CC7D123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22C65-61C3-9CDC-C371-2A84A027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95384-AE3A-84E0-33FE-47F6E88A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ED405-557D-3E14-EF4C-C4532C9A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40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B4AF5-6326-92B8-CA65-6FF36D7B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686C4-89CE-AD16-C192-B847EB042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56949-4F22-4B2F-D467-6E81632C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5330A-BFA5-6653-7861-F76DD2E3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845F7-9FCF-DE14-CCFA-891B404D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10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1EEB8-307A-17C6-FB20-D757E5F4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56822-2FD3-FB70-06B9-6A7810A7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70891-F2ED-82C6-8B62-FBADA601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01B62-E883-8188-D0B2-D714FB6C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E1895-231B-22A9-5364-FA0B88DE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2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50A5C-B2CC-CECC-689E-56868665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D0DDA-127A-C48A-C9F0-67A0302DB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8EE181-B857-D84D-8A1C-D61D4E13B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326C5-4687-B65C-3C91-A8C9F775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A3CE9B-AB2C-88FD-ACC2-AE96AC7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640BC-554C-68D1-D1E6-69886DC9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3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047E1-B28A-79DE-FECF-3C6DCC1C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C4806-D6AA-9BEB-310A-C7E5686F4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339785-1199-5CD8-768D-06D440A30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B4AA10-02F0-7B87-8308-94DAB33E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1D2AB8-E086-CA14-9C4E-5CC658570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EDA312-E215-5264-F47C-2D9604AB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63CB37-E886-88A2-8592-F7E6F236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368FB2-7AAD-B3DE-0EF1-FA1F23B7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7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AFFBA-51C3-2C73-6337-F8E2BEFD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CDDA38-F899-DBD7-071E-0C5C571E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C4A9E3-D4B1-1AD0-D693-514F7C2E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2A203D-6999-46B2-228B-91C5C7D3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51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D93DB1-E3D8-61C2-46FC-7DFF8C35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C95FD2-C666-79F1-A594-169CEB14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DAC40C-D924-949A-2319-8A30C39D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5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9B97B-9329-2AAD-487F-EB0CF8C4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821F8-EE35-92AB-C4BF-0E4EB0BD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854A30-2A81-B3AF-E1BC-1AEF728B4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5A509A-673B-EC23-5BE5-5C9D32D8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1E577-C69F-DBBD-F1F4-16BBA395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5E19A5-2BAC-7848-8709-C1F5088A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1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4968F-B30B-DD23-BCCC-A83D3908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F361C6-844F-FC7D-5E84-2AC8629B4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2B62F8-A936-9E00-8CC8-CBD3C3A5A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52A8D0-E27B-4A47-1FD1-683333F8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CE515E-0D47-92F9-E99A-83DA7B92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6B1FD-D8A2-4C1C-341C-1B2CE901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1711C2-D952-F2EE-76AE-0A854909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B08F9-228B-FBCE-AECD-4C59988DE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CC7F0-438E-69BD-A81B-CD094B1AE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D08D1-ED87-03AF-3661-7D970220D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B86B9-A5C3-0DBB-E370-6C649BB80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01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2962" name="Picture 2" descr="11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2024-03-10T21:29:26Z</dcterms:created>
  <dcterms:modified xsi:type="dcterms:W3CDTF">2024-03-10T21:29:26Z</dcterms:modified>
</cp:coreProperties>
</file>