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59E7F-7730-75DF-50AD-2F4F9553C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3447E3-FAB9-A69A-B79B-BF6976594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9B641-80E3-FE66-D99F-28A72FAF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4D580-38D0-D9BE-B7AD-76AF160C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4274B-16B3-CD8A-6570-F8AB1501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9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37BF2-2D75-0623-2022-4E61FFED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72DE68-84D2-5D15-27C0-53CF12D72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9AA5E-5E9D-0285-0759-0EE1DB4B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E7232-996F-B5AF-1B49-4723DBFD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0CEFD-96C8-BBDC-DD07-5E8938A5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0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5731FD-36DE-C6E1-A1C1-42A0010FF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DE4F54-6C13-DDF8-C54D-26AF35DD4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46731-23F3-DD5E-BB47-B1145ACC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420DF-5941-2259-0362-88F41D21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A5E12-A452-CE63-5D2F-95C41280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2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4A899-E7DB-D151-5485-F2897BAB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EBCAC-46C9-32D6-4FB1-C1DA1575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8321A-0C14-1087-628B-078B659B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53808-0D11-3F2A-EC0F-7ACD89B5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FF363-F9A6-23FC-87A9-6E4D4BD9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8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24556-3D3C-0F33-4A7F-A73986E9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67239C-1E82-5B0B-1C3A-6B0849994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820F2-DCD0-5878-677B-78464247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93A37-7CAA-A9E8-9A4E-D95924AB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563A6-6A5B-C0B0-FA45-63ACDFE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8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DE75-C81C-68D5-9F7B-0AD59BE8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994E6-4954-FB2D-0D40-B5B44E7A0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8055BD-0EFF-2EA9-67BE-8FFFF509A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B6F28A-A584-7512-1433-55E4EF74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3ABCF1-F4AE-8ED3-B2C0-3D55BD14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2DFB92-F68D-F512-76FE-FECE9017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87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C7C83-F0E4-F469-5066-076A8593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0B4692-CADF-BF4F-ACC6-97E81B63E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ED097F-1310-4B0C-AD71-4A0067DB1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3B7841-5298-6D63-4D94-98F1B1E91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BDF7EA-193A-D246-796E-5D1327CEF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57D45F-8873-A87C-3366-299E97E4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0D43EF-968A-845E-EE12-6B0A5725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999945-34D0-5661-BF09-28BE15F6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4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1D616-6910-B8AB-FBD5-67375A58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800FB8-B93C-65D4-3A61-FF08B9FE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C690B7-3FA8-A805-67FE-450A0B92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BAD448-3592-DC0F-EC11-EF0FD9D8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05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F11B86-B984-1E70-C66F-9C543598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AA1A93-D9BB-C29D-AA22-DA35F09E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35B0BA-AFEC-7CB8-F3F0-9467F818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1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C4004-ED3C-D7CC-0C9F-34105A22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089FB-955C-739D-EB33-139A28D2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882863-5311-476B-6B95-81BFC1403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B9C29D-2F30-FCC1-85D6-E3AA2A03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AD7349-7292-167D-40CE-F6624A7B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51B7EA-922B-F744-953C-0F39CBB6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00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02B11-1E85-C89B-85E2-925453A9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1BF9D4-E6D9-DD84-BDFF-78BC02441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D7518-F7BF-E312-33B4-F1E319F5E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6AF84E-FFD5-899D-465C-84B554D8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51AC06-F6B8-E0AE-9DB3-4271D2FC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39657E-E3C0-401E-3BC1-1DB156D1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33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D6331D-0D5B-AD81-AFB9-3C113CAA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BEBB5-978F-AB1A-8380-0DE3CAE4B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76ED4-C5E5-BDF6-0D3C-D30CA9769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2EB74-D917-445A-A308-E1BFD03156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FCBAD-924F-D3E2-8FA3-CEAF662C5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36220-DCE5-E46E-AE1F-9A5CDE5CD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CCDE-D89D-4631-94B2-30A1AEF9D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03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6034" name="Picture 2" descr="11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7059" name="Picture 3" descr="11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24950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2024-03-10T22:17:30Z</dcterms:created>
  <dcterms:modified xsi:type="dcterms:W3CDTF">2024-03-10T22:17:30Z</dcterms:modified>
</cp:coreProperties>
</file>