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BFDB8-26E1-CC0C-F017-711B6BAA6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006EA0-81D9-BB31-2E55-5027AB315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DADB8-E4C0-838D-A08C-6CB4083E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BC0E6-EC73-11D1-7666-E5EF314D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FE625-5354-908D-EDB5-8953476E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2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2199E-8957-7D00-4473-E4EB73B8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5D6ED1-ADBC-567D-E73A-36C90F9B6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2A54C-A69A-4088-7935-55D01E8D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01CD1-09BE-ED06-E4FF-38FF23B9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67704-C98C-67E0-C7B1-50E39835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8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405122-9F11-AE15-C6D1-7E24E1D50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55D076-07FC-985B-DF18-97BD1FFB0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F3E2F-459A-862D-C0BE-AE9E7FE8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B1FF4-74D6-B4E7-9D2A-D425049A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8383B-28BB-8C6F-DCCE-237452E7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1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DE471-AA3C-B489-F3D8-D742E27B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D02A1-A477-E345-9D78-B6D30ED3C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93F21-458E-8CAB-98BA-9EF0235B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563F2-E5E3-EFD0-3748-BC8EED66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852E0-84D4-C52C-E127-0F06E628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25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0B4A7-8773-9B04-FF0B-46856999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95FEF2-2F7D-337C-F55B-454E338BF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152BB-2394-89BC-92E5-FD57AB1A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D5377-72E9-ACE2-28D7-DE2AE4C7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13907-FC52-B8A2-8533-EDC2CCBA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26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2E238-7344-2CA0-6EB1-1BAC282F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735A7-D992-4549-0852-D506AA7A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A7B227-D047-92D7-BDA3-2F65A0E77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65FFCA-63A5-774E-66A6-0E90954D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5E3D1-F7D2-8B05-64A2-7FF8CA10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A7D756-AEEF-9237-3001-1F7D186B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56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B0FE9-A0CA-2D37-59BA-A7A6271D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A13C8-85E2-F960-478C-A34F0D27F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08CD52-C1EE-8F5E-A060-2CB58FCBA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104C5B-8A99-EEEF-E87B-7EF8DB7DC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35F67D-72A0-93B4-D5EA-AF6447C2A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AE2936-08B6-797A-BD07-93B9F315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2D4CC5-0E27-5157-C5CB-CA3F3018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EC1DFE-AB6F-BDDA-D249-B332A0F4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59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B8FDA-0A3E-8344-BE98-14269790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91CD97-47B2-C5D5-6450-C4DFC09F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53EB94-27AF-C6D0-2E87-8364E835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8D24FC-5EFA-307C-E2BF-28B4AD67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94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CF3B76-FACB-23DC-4BD0-ECFC0415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227D1A-2C89-AD77-8370-1996A903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F56E30-7E03-9506-0CD1-9A77A35C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08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ED354-C111-0207-E325-54FFCE33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1B9EE-BFB7-C020-91D1-C4507B34C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2295FB-AADB-BE90-C388-F2C63531A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F7D7F8-9BED-D172-CC1D-012713A3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3DA89B-21F8-35B3-775D-DDEAF519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EB9D14-BB68-9ABA-326D-01F1E763C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2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D8007-A26D-B173-4DA3-31BD91E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BD4853-002E-6126-A159-89F650F97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4ECDFD-8387-BD34-CEC2-63D724B0D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A15C34-36B0-D12B-EDAF-8642FECC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A1BAEF-C15A-27C8-71BC-640C84C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28387E-FCD3-9AED-406F-FE9B9F1F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02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ABE8AD-7145-D404-66D3-CB5DEB68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503324-295D-EF5F-D6F9-022198E0A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007FD-7DDC-5BA0-65C6-94C8A48D7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02AA1-A44A-C452-DB46-403EED66E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A0A27-DC99-E7BA-2270-2310E2F4C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03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082" name="Picture 2" descr="11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9107" name="Picture 3" descr="116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2024-03-10T22:17:39Z</dcterms:created>
  <dcterms:modified xsi:type="dcterms:W3CDTF">2024-03-10T22:17:39Z</dcterms:modified>
</cp:coreProperties>
</file>