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68B9E-1E26-C177-0AFB-A22E7038E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DEAEF-FE5A-0BEB-9616-73A77E8D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E90B4-2608-1CDF-7B5E-97B1A1E6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56931-108E-5F1D-21B1-DF95FAAF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ED4C6-C94C-1A54-DEA9-74190D62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37068-0A9B-0DBC-C0AE-BAC28BE9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A80C9-513B-B1E1-5FE1-4A46BC23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1A512-DB7A-A324-E8CF-42762A73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1E38A-A060-D546-6A67-99309D7C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00231-E1B1-80C8-2965-61FA139A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961E2-7D5A-A130-C5BF-3D38ECA02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ED1FC-EB8B-B0F1-EA9E-FFD67D001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B70E9-4B9A-F89B-3D8F-D9BEF5C4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BA153-090D-0445-1345-2BBDB071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6BFE4-D091-E582-8A38-E4558EB4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B8E1E-45E3-3185-6FEF-52107E19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45347-C977-F6B0-DDFF-3CA6604C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2C34B-DB48-7A30-B67A-F74D48A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B4D6A3-8963-7390-1640-899DF0AC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E0923-1AEA-47F8-00BF-9E516370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3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38A0A-A7D3-30A6-115F-29A9A978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B58C0-3A05-8D66-C727-37A5B51E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9D4D0-8DD3-0715-5533-F234B7CC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6607B-A82C-9BB9-660B-1825B3C9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C3583-9EF6-C0D0-1D4C-C63F6EA6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3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14447-86EF-33EE-5BD9-865FED4F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12D01-86E9-70E0-5C68-FFC2B645E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FDBAC-80FA-7FD4-9ED7-DBA7F2022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A83618-BD68-2966-F442-CD302108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D0998-A91A-4A0D-A991-5C7FBDC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1DD1F-39F9-7C8B-14D2-E3B9FB2E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0FFB2-E290-0793-338E-81E422B9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12BE2A-C713-D84F-4254-60F21A51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04D712-8994-B441-B742-6863BB53E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7B973-DDAB-B73A-5A02-91080460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CEC076-562A-4612-0EBD-2FAC7E0BA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EE1A7C-E3C0-E1CB-1DE5-EBA93C75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9DC33-C05A-7DED-FAC6-5E78AA8A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650D20-0077-0706-FDFF-B8CC5532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BF071-3588-30CB-0FF6-294F8BF0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8CA15-F71F-1DCE-EC9C-B9CE6177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7CA107-AFED-091B-AAE0-784C078D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BBF0A8-D074-98CB-C37F-F0258D0B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A75505-32D9-A6D9-E49C-3CDC87E6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87261-34D3-3B7C-2C45-5A67257E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772898-ECCA-A255-B441-F18E313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9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52F7A-066D-AA2E-A5A8-9A1ADFD1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0E66E-EDAF-48F5-3299-5B50E211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E911C0-2BAB-387E-A2E1-CDAC771B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B13022-8AAF-38DE-878D-1B2E923C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4204A0-F243-5D45-F147-876C018F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D5DC9-55A6-36BA-3EBC-5DF56EA5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3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DCE31-70E2-3941-2004-DC2F3942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1B41B-837F-E150-D7B5-CAA37E499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215649-DD53-D79B-1C8F-C3A22649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FFB6EE-4983-BD4C-01E3-300EF423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325AC-0550-72B0-4F98-9389F0C0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A623D-E01A-33DB-12E9-07B52DA2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CF365-09B7-CBD0-D581-13C7EAD6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E1639-31E6-251F-27EE-E8DF748C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88855-6B2E-3522-2FB4-518C3225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5BD-429D-4076-B2B8-91E08D7C828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FFA66-4BEC-C216-2C96-6C57DCD55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A3006-7472-AFE8-0F6C-6352E3704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E5C0-A590-499F-AD29-6FCBC00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9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106" name="Picture 2" descr="11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0131" name="Picture 3" descr="117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2024-03-10T22:17:44Z</dcterms:created>
  <dcterms:modified xsi:type="dcterms:W3CDTF">2024-03-10T22:17:44Z</dcterms:modified>
</cp:coreProperties>
</file>