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865B7-8150-2712-23FF-AF1D4280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EFA23-0367-67EE-C451-0A044805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96C62-2736-391B-C7BF-3F66657E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9FC47-E2A6-EEF9-E7A4-01689FD5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4C203-B768-3918-99B8-E086FF28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2DC-85FD-8528-5C27-97CAB5D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DA984-79C0-41F3-9071-F9CC83A9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3E432-E0E4-F918-E202-A6E2B60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3876-8F61-8E3D-83D2-EA066B8E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07EE2-DA2D-5ECF-E021-66E30951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40F0DE-52AF-0895-96F1-CCBD17CFA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2A8FC-FBEA-B249-AD2D-BB6390D37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CCEC1-E072-A9C5-16DC-22D5897A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60E95-02E3-A08E-8F21-264953C4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C9ED3-28A2-3295-AA17-40A7DB23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7FBD-937E-1A24-911D-152D1D0B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3CA05-F7B7-80F5-2022-826B6885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C39F2-CFA5-F15A-834D-F0365274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73AA3-CC53-5A43-B354-6ADC1953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F7386-B724-E597-139A-EFBA084A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4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2B0E-AB80-CD32-C7A6-B6FDEAA7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F1EC2-CDC5-E49B-C050-BC36C467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F3BEA-C9C2-AE60-826F-C0B40154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1F2FC-ED4F-DD2B-0C86-07FD1D00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C2D46-5978-4D09-8CE1-AB8990BD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9F7A3-5746-F90D-0EC7-5B524A1E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802B8-6AF5-C56F-3E05-EE3B8B0F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5747-FFC2-5C60-CA58-D02341D89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6E241-AC46-61E8-CC88-B0A6FD2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38F23-CC10-89A5-90A0-23ABFDC3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A930A-F2F1-7A15-4439-120182B3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B5BD-EB3A-BE76-E41C-C888030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66E0A-0E1C-7D9F-D6C1-DB959171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C4C78-B431-45E0-CE87-166D5916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CCDAB-2863-404F-B981-8B30EA93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99E9AA-401C-97C5-F908-18157FBC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CDB46-B179-4550-2AC6-16F7BC9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0DB6E6-18ED-8864-5AF1-307BBD6D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23A337-F1F4-C5F1-14DD-03770BC2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9AB2-3B10-7709-DED7-5E7B8E25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152BE-EFE9-806D-72C6-46C416A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223A6-3337-4967-5D97-FED9B987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D03CE-D9B8-7884-E855-D7D90E9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FED81A-177C-8337-56BD-56C31962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BBAAA-C27E-8336-56CB-F1AC58F4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64B2F-AB98-5D84-C173-D4B0D77A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0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F199-FE16-AD30-9BC7-06956544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D0E7-9C14-345F-3117-280EC4F7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DB157-2913-9D81-D5FB-3711B385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E7F7-6C2D-C7C5-E6C2-5D933E14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97D4-3432-DB84-2675-7BC2FF94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3EF3E-B9D3-3EFC-0BB9-3A55E8C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3C59-4AA5-3A89-F3AA-5C90C92C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E1A8B-E979-B7C2-EA24-C34F9C628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32305-1C0F-35DE-575B-819D1C2D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06226-9818-C64E-7B2D-CDC3BD03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96C44-2C6D-4746-ABE2-4AA925F4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E6E6F-BEB8-EF2B-DF9D-E0D51E90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90B0A-D89A-227A-FD71-481681A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56CAA-C439-55FC-D96E-A1DD72C2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5EE5E-A12F-56B7-E29E-2A3D550B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1A4F-D857-4C62-AB3A-87785D72C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E407E-5FD7-F53C-4D8B-87B5A0F81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1A452-D5DC-2900-AB27-6BF0DBFA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935C-B800-47BF-A36F-1A7E28A96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154" name="Picture 2" descr="1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2024-03-10T22:17:52Z</dcterms:created>
  <dcterms:modified xsi:type="dcterms:W3CDTF">2024-03-10T22:17:52Z</dcterms:modified>
</cp:coreProperties>
</file>