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8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6570D-855D-97B7-D4F0-FCA4A5C3D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32BAC5-C108-2164-0A76-236DDCFE4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924F0-FA24-5F8D-0C42-74C21451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0B5E-7281-40DF-8891-C7F4E1CE3A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147BC-9A93-D18C-1FEB-B5A72291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8BDB47-41AF-AAB8-27F1-DC660624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FE7-5064-4704-9991-1CB763E3E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35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B72F5-0C89-EAB9-106B-5E442AB3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A951F-99A7-1434-A46A-AD3DD40E9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B98CCC-8356-F244-011C-59E3968AA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0B5E-7281-40DF-8891-C7F4E1CE3A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5650B-34B5-C8D9-0B7D-3FC2DA87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D4C55-7D89-969A-C02A-64828340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FE7-5064-4704-9991-1CB763E3E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95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85D920-D85B-EB68-270B-FA1B0767A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031882-925D-F579-DC9D-57F9E9C5E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CA5BD4-C747-A05A-7EB1-5B106CE21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0B5E-7281-40DF-8891-C7F4E1CE3A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11423F-8EF5-D56D-B6AC-FCCCA8C7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1E69E2-6D51-F0F3-655C-2CFCAC05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FE7-5064-4704-9991-1CB763E3E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86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60DFD-6955-3AEE-FA5A-1030ED55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BE7BB-53E1-9AD2-58F1-BBD550129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5D00EB-84A3-7B14-F8C3-1D466101F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0B5E-7281-40DF-8891-C7F4E1CE3A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687F0-DDA9-A0F0-DC94-79E43062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DB68A-FFFD-5BEC-180F-7BEFA469B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FE7-5064-4704-9991-1CB763E3E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3DB7E-3B2A-1CCC-D6F2-B6DD59F68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0013CB-29B6-F713-DD73-51C821995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31BD65-9E0A-45EB-8295-E5485774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0B5E-7281-40DF-8891-C7F4E1CE3A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038871-DA57-4720-55C6-4259F2D8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833436-B1D3-42D8-DFCD-0FDC90B3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FE7-5064-4704-9991-1CB763E3E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95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691A2-311D-3938-5BE7-17E214A1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6A70FF-ACCF-ECC0-B3D5-AF193FC34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182512-DA8D-880E-AE72-3E17DED98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FED15C-1F91-99D0-AF66-857AB19C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0B5E-7281-40DF-8891-C7F4E1CE3A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2EB398-A33C-C8DE-A2FA-F195A1D9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F3BAEE-2F4B-C6FC-B18C-DFF500A2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FE7-5064-4704-9991-1CB763E3E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04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8BD26-5A9E-E4B8-31A2-E07A751DF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FEB10-9007-F89A-E933-E7775742B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F730FE-4E65-1B3D-67E1-0E6D4A0BC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EA38C0-C3F0-52FD-892B-C8C2FD2CD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A8B304-4A38-E3A5-A394-99C3C6F64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F6650D-31BB-45C7-7CC5-02D4393B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0B5E-7281-40DF-8891-C7F4E1CE3A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CBC3F7-A79F-4E2C-FE6E-8FD6E414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6EC2D8-FE14-ECAC-FE36-4D028830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FE7-5064-4704-9991-1CB763E3E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7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9C7A1-0498-2785-CFE1-BCA56157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5216EA-2670-C0AA-536E-DAC6A30F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0B5E-7281-40DF-8891-C7F4E1CE3A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016C99-F9AA-8348-B8A8-21505590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5CFD1F-1491-001E-3BDD-8D880E42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FE7-5064-4704-9991-1CB763E3E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45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F09D20-6708-0495-5E56-B53607AF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0B5E-7281-40DF-8891-C7F4E1CE3A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E3D1C3-CCE4-71CE-32B7-10F3787CB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A5FDBA-728B-1779-62DD-E1267F75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FE7-5064-4704-9991-1CB763E3E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7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08830-EC5C-DFB0-5696-DC15BD1E4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88D674-DAAF-EB72-EBEE-D7CD5BCF8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10B285-7293-37FD-92D9-79C3896C1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99F998-B5E1-416A-7F0F-C8520FD87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0B5E-7281-40DF-8891-C7F4E1CE3A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11E9DA-A81E-FFAA-EF1F-2C10B181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DAB3DD-3288-0739-1041-505E8370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FE7-5064-4704-9991-1CB763E3E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91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FC9BB-4482-19AC-BC39-A74CAAF7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A86654-4287-32F8-6A34-E37960B60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83270F-D855-A8ED-CFC8-416A45414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BA80D9-400C-6AE3-EE0E-BA0EEC34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0B5E-7281-40DF-8891-C7F4E1CE3A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BF247B-D333-4716-B9C7-30A3A130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AE223F-6BAC-6608-2707-A6E8C391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FE7-5064-4704-9991-1CB763E3E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99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B77740-93F2-E180-E2F8-7008B2FBC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328758-840D-D32F-6A1A-0C64EE35B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40C4A0-E7E6-766A-1AD7-7F9CD05ED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C0B5E-7281-40DF-8891-C7F4E1CE3A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7765B-9F61-6C14-E160-C345822F9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B5F617-DBF2-0EF2-375A-4CEE1D7EB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87FE7-5064-4704-9991-1CB763E3E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62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3202" name="Picture 2" descr="11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50" y="147638"/>
            <a:ext cx="8947150" cy="671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2024-03-10T22:18:01Z</dcterms:created>
  <dcterms:modified xsi:type="dcterms:W3CDTF">2024-03-10T22:18:01Z</dcterms:modified>
</cp:coreProperties>
</file>