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0D0D-A330-1456-8EE8-E98FF7DD2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41145-20AE-0008-CEA4-0CFA9E145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8990C-2564-8272-BC50-A9E6B7AA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04D76-DD8E-1E32-8E26-DA874808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9125B-0D76-5AB2-5E6C-21198E04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4509-67C6-774F-4940-2A936CC0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9EBDD-0535-DE7C-84C1-10C85F2C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C2735-308D-53A3-6AE7-901D0023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7A1BA-27EA-0B4B-2062-C4A9B9A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B2732-A573-461A-6E4B-221703D6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9EDCA-339F-5187-6BD3-FDBFB0371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B5F8F-2929-A057-6DFA-90B7C5D4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AA20-F9E8-6E96-E076-F87914C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810B4-B48D-4C36-B229-40A8DB1F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685D7-7068-FAD4-C465-C4BCBF3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EC7DE-1B92-51D7-C982-353D683F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F8B12-7B36-42D7-8183-43169154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4F9CF-8B59-2C37-D4C9-70F0C52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AF314-5DD5-D8AE-CB21-15B37895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86220-B4A6-C100-D6DB-94A1184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4CA7-CA75-AA9C-EA4E-334C92A6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38589-F253-914E-86FC-F188E003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5FD9E-A55B-1FE4-B201-75F5E61F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45A69-32B5-1684-77E0-60FD3CA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61D3B-4B6A-5645-AA65-1029A53F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CCDA-9300-071C-0A20-57CB70F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080AA-F43B-1176-080E-3D00C69E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910FE-FCCF-3426-E6A1-253476C5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1F6E1-A21D-C255-5E8A-F8C93F76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B4A41-378B-D840-904E-2CEDDEB7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16D82-D4F5-2538-7572-B29735E0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B3283-7EF6-1E23-43C8-886695BC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48615-7128-5D5F-EDDF-F2D7C5A6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91555-2F57-561A-B8A4-FA7559C4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05254-2171-C8BF-3FE4-4AB3E2277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FBD39-640F-327E-9AFF-BF9A738A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34BFE-1611-1C10-8548-E26AB74F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24E2B7-FBC3-146C-5EDD-2E9E54D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524E2-29A1-1A9E-B676-6AB72DC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A0-CA3F-AF89-9817-49411DD4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D33EF-FF0A-942F-56F2-8A188B6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D04CD-24D2-213D-E0BD-DB5B8829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35B18E-0E2B-9EC1-C7C9-69E39424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094A2-AAA0-F974-83D0-F1A823A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A6DBC-3B0C-C071-B839-DB6209F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87793-56B0-C763-AFF6-E9A95930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D4020-A6FC-4BCB-4B9E-D4F6A0AC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D09A3-DD2C-1DAB-EE2B-3638A295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A20A85-A249-4C2B-5D46-FEAC82CD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7723A-C581-8FF1-249B-78D39938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2F2F-B826-14B0-C312-89DE143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20A95-4E66-32F0-E802-0D5E2C2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E7466-E7C4-98E0-AE72-A960FAF1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6042F2-4CF0-EA72-145E-CD4B0FAD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87AB3-9D43-C769-5DED-16D69558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F3319-8095-3A24-B37C-9441C532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121A2-AC9E-5637-73C6-3BDD9CFA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0A4C3-1A2E-DA82-3DFB-0B2A50F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31600-48C1-C1A8-6B02-70F31AAF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68D02-4FBF-E202-888A-FA744583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C3730-0FFD-A800-4963-131CE813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9511-0FB3-41A2-843F-854190FA91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2B256-04C0-DFD2-108F-77CBEC2E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80AD-AC22-525D-2D1D-9E425AD3F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0DA-E441-45BA-8661-D266EC224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226" name="Picture 2" descr="1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2024-03-10T22:18:05Z</dcterms:created>
  <dcterms:modified xsi:type="dcterms:W3CDTF">2024-03-10T22:18:05Z</dcterms:modified>
</cp:coreProperties>
</file>