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643BF-2C4A-5B2C-F395-FD9C0CCB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366C8-B81C-3330-AD4F-CB7BF1C8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C4E84-E88F-A37E-D197-15BD5EE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E977A-7752-94A7-204D-6337BA45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BB93B-00AE-4E09-7082-C02F10F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7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EB0C-87EC-5524-833E-F00ED2B9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90B88-60A5-7328-1637-1B3CC4D8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07DB5-0DA5-533D-E3F7-392AD753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2B41D-9A00-DE87-C1E6-5582477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FCA80-762C-115C-4F98-3158B6CA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6F0243-A04B-5A00-BAE9-E18AEE6F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38F7B-FBB9-9F96-F7CA-2760CAA0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D3414-AC89-D09C-60A5-ADC9BFD8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C4C0E-4912-9C16-C5BB-D1FFF0B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E77A9-F4D7-E509-278C-EF446F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6700-E8B8-A1D5-3A39-B2F15B6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3BD76-63F5-BD14-1FD7-BE4CBE38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A632E-4D25-3BF8-CD28-C5B0CB52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08D39-EE8B-FB52-3D0D-C11A8D4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86A46-0474-9461-1D17-F398DD96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0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12642-1982-27A5-5D09-5EF7D256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01EC4-8C66-7D6D-F516-397342AD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BA86A-246B-7F1D-9D0D-BD3E41EA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ED136-0DA7-3DBB-0219-654B3A2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7A85F-DCFA-ABA0-9819-386D9C2D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BACD8-8953-EB1F-F752-0FF89F5C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0F88A-D3B9-92C1-5991-EFC7903B0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E5045-C527-1D1A-E618-389DE620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DA233-7093-1FED-A76C-2744CD98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01230-802A-CED3-3524-9E7FDA0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B5AF9-20ED-4072-8210-885840EF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7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D4E6-7F1C-C0CB-5BD2-90963537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3AD30-E421-1240-9765-0CBFA448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9D269-9DF5-8205-E292-95D470C63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E9571B-9AEF-58A5-35FD-A649D5725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8C9233-129C-B2F4-4836-436270FAC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9F285-5412-4E02-BF96-3CF9D703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41F53-CBDC-8650-E711-7A1FBDF7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2355D-C580-84AA-E356-263FBC80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1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32AB-87D5-2FD6-1466-982F303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E0B319-520F-FE66-4B37-8003DF8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70FA4-E2AB-BF18-5330-91FBE79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47F88-FE26-D60C-FE1F-96C3EEC3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1717F4-3A2D-5BCA-B831-91B8E9B2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94235E-F4CE-02EA-D797-62A1765A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EA83A-E846-FE0A-C962-31F69CEE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5E919-6FDE-0F91-07DA-A7ED601C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1FC2A-9973-C13E-B1FF-C74FF87F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14383-7A9B-833C-4035-E70D6BDC0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59876-1245-B1C1-AF50-C1E48F51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B14D5-1533-9335-0700-3ED2C91F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6DC25-A552-78C7-C566-82289862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5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3EC1E-7891-BB4E-17F2-15E4E6D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F24B87-1D92-D186-0986-AF87E9481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E2498-2B6E-1AFC-FF61-504953F8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4BF6-4FE5-C67D-4A5F-2F73B8C0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0BF65-BE31-4E70-1449-6BBE9D4E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937DD-3D22-2E7A-AE90-754C46B4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6950E-16AF-0418-E92C-54B65F1D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220F0-4500-49A6-BD28-D7B4AEEE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BD809-B716-4E3A-8EB2-9939C5300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E611-0383-4302-85D5-0C28699FB5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D8A96-D393-D6D6-7DD2-ED6B5C56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58D2F-BC4A-C807-60F2-8E678178F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DCBB-D507-477E-9DAD-2155717D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274" name="Picture 2" descr="1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7299" name="Picture 3" descr="11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2024-03-10T22:18:14Z</dcterms:created>
  <dcterms:modified xsi:type="dcterms:W3CDTF">2024-03-10T22:18:14Z</dcterms:modified>
</cp:coreProperties>
</file>